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0.xml" ContentType="application/vnd.openxmlformats-officedocument.presentationml.tags+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3" r:id="rId4"/>
    <p:sldMasterId id="2147483720" r:id="rId5"/>
    <p:sldMasterId id="2147483725" r:id="rId6"/>
    <p:sldMasterId id="2147483749" r:id="rId7"/>
  </p:sldMasterIdLst>
  <p:notesMasterIdLst>
    <p:notesMasterId r:id="rId57"/>
  </p:notesMasterIdLst>
  <p:handoutMasterIdLst>
    <p:handoutMasterId r:id="rId58"/>
  </p:handout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4" r:id="rId42"/>
    <p:sldId id="295" r:id="rId43"/>
    <p:sldId id="296" r:id="rId44"/>
    <p:sldId id="297" r:id="rId45"/>
    <p:sldId id="298" r:id="rId46"/>
    <p:sldId id="299" r:id="rId47"/>
    <p:sldId id="300" r:id="rId48"/>
    <p:sldId id="301" r:id="rId49"/>
    <p:sldId id="290" r:id="rId50"/>
    <p:sldId id="291" r:id="rId51"/>
    <p:sldId id="305" r:id="rId52"/>
    <p:sldId id="306" r:id="rId53"/>
    <p:sldId id="292" r:id="rId54"/>
    <p:sldId id="293" r:id="rId55"/>
    <p:sldId id="304" r:id="rId56"/>
  </p:sldIdLst>
  <p:sldSz cx="9144000" cy="6858000" type="screen4x3"/>
  <p:notesSz cx="7315200" cy="9601200"/>
  <p:embeddedFontLst>
    <p:embeddedFont>
      <p:font typeface="Calibri" panose="020F0502020204030204" pitchFamily="34" charset="0"/>
      <p:regular r:id="rId59"/>
      <p:bold r:id="rId60"/>
      <p:italic r:id="rId61"/>
      <p:boldItalic r:id="rId62"/>
    </p:embeddedFont>
    <p:embeddedFont>
      <p:font typeface="Candara" panose="020E0502030303020204" pitchFamily="34" charset="0"/>
      <p:regular r:id="rId63"/>
      <p:bold r:id="rId64"/>
      <p:italic r:id="rId65"/>
      <p:boldItalic r:id="rId66"/>
    </p:embeddedFont>
    <p:embeddedFont>
      <p:font typeface="Georgia" panose="02040502050405020303" pitchFamily="18" charset="0"/>
      <p:regular r:id="rId67"/>
      <p:bold r:id="rId68"/>
      <p:italic r:id="rId69"/>
      <p:boldItalic r:id="rId70"/>
    </p:embeddedFont>
    <p:embeddedFont>
      <p:font typeface="Marlett" pitchFamily="2" charset="2"/>
      <p:regular r:id="rId71"/>
    </p:embeddedFont>
    <p:embeddedFont>
      <p:font typeface="Verdana" panose="020B0604030504040204" pitchFamily="34" charset="0"/>
      <p:regular r:id="rId72"/>
      <p:bold r:id="rId73"/>
      <p:italic r:id="rId74"/>
      <p:boldItalic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9">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93428" autoAdjust="0"/>
  </p:normalViewPr>
  <p:slideViewPr>
    <p:cSldViewPr snapToGrid="0" showGuides="1">
      <p:cViewPr varScale="1">
        <p:scale>
          <a:sx n="55" d="100"/>
          <a:sy n="55" d="100"/>
        </p:scale>
        <p:origin x="28" y="44"/>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8" d="100"/>
          <a:sy n="108" d="100"/>
        </p:scale>
        <p:origin x="668" y="-362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font" Target="fonts/font5.fntdata"/><Relationship Id="rId68" Type="http://schemas.openxmlformats.org/officeDocument/2006/relationships/font" Target="fonts/font10.fntdata"/><Relationship Id="rId76"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font" Target="fonts/font13.fntdata"/><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handoutMaster" Target="handoutMasters/handoutMaster1.xml"/><Relationship Id="rId66" Type="http://schemas.openxmlformats.org/officeDocument/2006/relationships/font" Target="fonts/font8.fntdata"/><Relationship Id="rId74" Type="http://schemas.openxmlformats.org/officeDocument/2006/relationships/font" Target="fonts/font16.fntdata"/><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3.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9/27/2018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a:t>Page XX-#</a:t>
            </a: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193925" y="720725"/>
            <a:ext cx="4800600" cy="3600450"/>
          </a:xfrm>
          <a:prstGeom prst="rect">
            <a:avLst/>
          </a:prstGeom>
          <a:noFill/>
          <a:ln w="12700">
            <a:solidFill>
              <a:prstClr val="black"/>
            </a:solidFill>
          </a:ln>
        </p:spPr>
        <p:txBody>
          <a:bodyPr vert="horz" lIns="96661" tIns="48331" rIns="96661" bIns="48331" rtlCol="0" anchor="ctr"/>
          <a:lstStyle/>
          <a:p>
            <a:r>
              <a:rPr lang="en-US" dirty="0"/>
              <a:t>text</a:t>
            </a:r>
          </a:p>
        </p:txBody>
      </p:sp>
      <p:sp>
        <p:nvSpPr>
          <p:cNvPr id="5" name="Notes Placeholder 4"/>
          <p:cNvSpPr>
            <a:spLocks noGrp="1"/>
          </p:cNvSpPr>
          <p:nvPr>
            <p:ph type="body" sz="quarter" idx="3"/>
          </p:nvPr>
        </p:nvSpPr>
        <p:spPr>
          <a:xfrm>
            <a:off x="2175521" y="4447617"/>
            <a:ext cx="4892673" cy="4320540"/>
          </a:xfrm>
          <a:prstGeom prst="rect">
            <a:avLst/>
          </a:prstGeom>
        </p:spPr>
        <p:txBody>
          <a:bodyPr vert="horz" lIns="96661" tIns="48331" rIns="96661" bIns="4833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892667" y="480060"/>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4" name="Text Box 9"/>
          <p:cNvSpPr txBox="1">
            <a:spLocks noChangeArrowheads="1"/>
          </p:cNvSpPr>
          <p:nvPr/>
        </p:nvSpPr>
        <p:spPr bwMode="auto">
          <a:xfrm>
            <a:off x="162560" y="753040"/>
            <a:ext cx="1706880" cy="297661"/>
          </a:xfrm>
          <a:prstGeom prst="rect">
            <a:avLst/>
          </a:prstGeom>
          <a:noFill/>
          <a:ln w="9525">
            <a:noFill/>
            <a:miter lim="800000"/>
            <a:headEnd/>
            <a:tailEnd/>
          </a:ln>
          <a:effectLst/>
        </p:spPr>
        <p:txBody>
          <a:bodyPr lIns="96661" tIns="48331" rIns="96661" bIns="48331">
            <a:spAutoFit/>
          </a:bodyPr>
          <a:lstStyle/>
          <a:p>
            <a:pPr>
              <a:spcBef>
                <a:spcPct val="50000"/>
              </a:spcBef>
            </a:pPr>
            <a:r>
              <a:rPr lang="en-US" sz="1300" b="1" dirty="0">
                <a:latin typeface="Arial" pitchFamily="34" charset="0"/>
                <a:cs typeface="Arial" pitchFamily="34" charset="0"/>
              </a:rPr>
              <a:t>Instructor Notes:</a:t>
            </a:r>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b="1" dirty="0">
                <a:latin typeface="Candara" pitchFamily="34" charset="0"/>
                <a:cs typeface="Arial" pitchFamily="34" charset="0"/>
              </a:rPr>
              <a:t>UNIX                                                 			Shell Programming		</a:t>
            </a:r>
            <a:endParaRPr lang="en-US" b="1" dirty="0">
              <a:latin typeface="Candara" pitchFamily="34" charset="0"/>
              <a:cs typeface="Arial" pitchFamily="34" charset="0"/>
            </a:endParaRPr>
          </a:p>
        </p:txBody>
      </p:sp>
      <p:sp>
        <p:nvSpPr>
          <p:cNvPr id="12" name="Rectangle 14"/>
          <p:cNvSpPr>
            <a:spLocks noChangeArrowheads="1"/>
          </p:cNvSpPr>
          <p:nvPr/>
        </p:nvSpPr>
        <p:spPr bwMode="auto">
          <a:xfrm>
            <a:off x="4226979" y="9020610"/>
            <a:ext cx="2946699" cy="470647"/>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a:latin typeface="Candara" pitchFamily="34" charset="0"/>
                <a:cs typeface="Arial" pitchFamily="34" charset="0"/>
              </a:rPr>
              <a:t>		 Page 07-</a:t>
            </a:r>
            <a:fld id="{BD9FB300-F9DC-4669-88F4-967ABA23CC04}" type="slidenum">
              <a:rPr lang="en-US" sz="1100" smtClean="0">
                <a:latin typeface="Candara"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a:latin typeface="Candara" pitchFamily="34" charset="0"/>
                <a:cs typeface="Arial" pitchFamily="34" charset="0"/>
              </a:rPr>
              <a:t> </a:t>
            </a:r>
          </a:p>
          <a:p>
            <a:r>
              <a:rPr lang="en-US" sz="1100" dirty="0">
                <a:latin typeface="Candara"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900" kern="1200">
        <a:solidFill>
          <a:schemeClr val="tx1"/>
        </a:solidFill>
        <a:latin typeface="Candara" pitchFamily="34" charset="0"/>
        <a:ea typeface="+mn-ea"/>
        <a:cs typeface="Arial" pitchFamily="34" charset="0"/>
      </a:defRPr>
    </a:lvl1pPr>
    <a:lvl2pPr marL="457200" algn="l" defTabSz="914400" rtl="0" eaLnBrk="1" latinLnBrk="0" hangingPunct="1">
      <a:defRPr sz="900" kern="1200">
        <a:solidFill>
          <a:schemeClr val="tx1"/>
        </a:solidFill>
        <a:latin typeface="Candara" pitchFamily="34" charset="0"/>
        <a:ea typeface="+mn-ea"/>
        <a:cs typeface="Arial" pitchFamily="34" charset="0"/>
      </a:defRPr>
    </a:lvl2pPr>
    <a:lvl3pPr marL="914400" algn="l" defTabSz="914400" rtl="0" eaLnBrk="1" latinLnBrk="0" hangingPunct="1">
      <a:defRPr sz="900" kern="1200">
        <a:solidFill>
          <a:schemeClr val="tx1"/>
        </a:solidFill>
        <a:latin typeface="Candara" pitchFamily="34" charset="0"/>
        <a:ea typeface="+mn-ea"/>
        <a:cs typeface="Arial" pitchFamily="34" charset="0"/>
      </a:defRPr>
    </a:lvl3pPr>
    <a:lvl4pPr marL="1371600" algn="l" defTabSz="914400" rtl="0" eaLnBrk="1" latinLnBrk="0" hangingPunct="1">
      <a:defRPr sz="900" kern="1200">
        <a:solidFill>
          <a:schemeClr val="tx1"/>
        </a:solidFill>
        <a:latin typeface="Candara" pitchFamily="34" charset="0"/>
        <a:ea typeface="+mn-ea"/>
        <a:cs typeface="Arial" pitchFamily="34" charset="0"/>
      </a:defRPr>
    </a:lvl4pPr>
    <a:lvl5pPr marL="1828800" algn="l" defTabSz="914400" rtl="0" eaLnBrk="1" latinLnBrk="0" hangingPunct="1">
      <a:defRPr sz="900" kern="1200">
        <a:solidFill>
          <a:schemeClr val="tx1"/>
        </a:solidFill>
        <a:latin typeface="Candar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451884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Rot="1" noChangeAspect="1" noChangeArrowheads="1" noTextEdit="1"/>
          </p:cNvSpPr>
          <p:nvPr>
            <p:ph type="sldImg"/>
          </p:nvPr>
        </p:nvSpPr>
        <p:spPr>
          <a:xfrm>
            <a:off x="2139950" y="881063"/>
            <a:ext cx="4906963" cy="3679825"/>
          </a:xfrm>
          <a:ln/>
        </p:spPr>
      </p:sp>
      <p:sp>
        <p:nvSpPr>
          <p:cNvPr id="52228" name="Rectangle 3"/>
          <p:cNvSpPr>
            <a:spLocks noGrp="1" noChangeArrowheads="1"/>
          </p:cNvSpPr>
          <p:nvPr>
            <p:ph type="body" idx="1"/>
          </p:nvPr>
        </p:nvSpPr>
        <p:spPr>
          <a:xfrm>
            <a:off x="2113280" y="4638915"/>
            <a:ext cx="4714240" cy="4162186"/>
          </a:xfrm>
          <a:noFill/>
          <a:ln/>
        </p:spPr>
        <p:txBody>
          <a:bodyPr/>
          <a:lstStyle/>
          <a:p>
            <a:pPr eaLnBrk="1" hangingPunct="1">
              <a:lnSpc>
                <a:spcPct val="90000"/>
              </a:lnSpc>
            </a:pPr>
            <a:r>
              <a:rPr lang="en-US"/>
              <a:t>You can pass values to shell programs while you execute shell scripts. These values entered through command line are called as </a:t>
            </a:r>
            <a:r>
              <a:rPr lang="en-US" i="1"/>
              <a:t>command line arguments</a:t>
            </a:r>
            <a:r>
              <a:rPr lang="en-US"/>
              <a:t>.</a:t>
            </a:r>
          </a:p>
          <a:p>
            <a:pPr eaLnBrk="1" hangingPunct="1">
              <a:lnSpc>
                <a:spcPct val="90000"/>
              </a:lnSpc>
            </a:pPr>
            <a:r>
              <a:rPr lang="en-US" b="1" u="sng"/>
              <a:t>Parameters Related to Command Line Arguments</a:t>
            </a:r>
          </a:p>
          <a:p>
            <a:pPr eaLnBrk="1" hangingPunct="1">
              <a:lnSpc>
                <a:spcPct val="90000"/>
              </a:lnSpc>
            </a:pPr>
            <a:r>
              <a:rPr lang="en-US"/>
              <a:t>When you specify argument along with the name of the shell procedure, they are assigned  into parameters $1, $2 etc. They are called as positional parameters. There are also some other </a:t>
            </a:r>
            <a:r>
              <a:rPr lang="en-US" i="1"/>
              <a:t>special parameters </a:t>
            </a:r>
            <a:r>
              <a:rPr lang="en-US"/>
              <a:t>you can use. Some of them are:</a:t>
            </a:r>
          </a:p>
          <a:p>
            <a:pPr eaLnBrk="1" hangingPunct="1">
              <a:lnSpc>
                <a:spcPct val="90000"/>
              </a:lnSpc>
              <a:buFontTx/>
              <a:buChar char="•"/>
            </a:pPr>
            <a:r>
              <a:rPr lang="en-US"/>
              <a:t>  $0 – Gives the name of the executed command</a:t>
            </a:r>
          </a:p>
          <a:p>
            <a:pPr eaLnBrk="1" hangingPunct="1">
              <a:lnSpc>
                <a:spcPct val="90000"/>
              </a:lnSpc>
              <a:buFontTx/>
              <a:buChar char="•"/>
            </a:pPr>
            <a:r>
              <a:rPr lang="en-US"/>
              <a:t>  $* - Gives the complete set of positional parameters</a:t>
            </a:r>
          </a:p>
          <a:p>
            <a:pPr eaLnBrk="1" hangingPunct="1">
              <a:lnSpc>
                <a:spcPct val="90000"/>
              </a:lnSpc>
              <a:buFontTx/>
              <a:buChar char="•"/>
            </a:pPr>
            <a:r>
              <a:rPr lang="en-US"/>
              <a:t>  $# - Gives the number of arguments</a:t>
            </a:r>
          </a:p>
          <a:p>
            <a:pPr eaLnBrk="1" hangingPunct="1">
              <a:lnSpc>
                <a:spcPct val="90000"/>
              </a:lnSpc>
              <a:buFontTx/>
              <a:buChar char="•"/>
            </a:pPr>
            <a:r>
              <a:rPr lang="en-US"/>
              <a:t>  $$ - Gives the PID of the current shell</a:t>
            </a:r>
          </a:p>
          <a:p>
            <a:pPr eaLnBrk="1" hangingPunct="1">
              <a:lnSpc>
                <a:spcPct val="90000"/>
              </a:lnSpc>
              <a:buFontTx/>
              <a:buChar char="•"/>
            </a:pPr>
            <a:r>
              <a:rPr lang="en-US"/>
              <a:t>  $! – Gives the PID of the last background job</a:t>
            </a:r>
          </a:p>
          <a:p>
            <a:pPr eaLnBrk="1" hangingPunct="1">
              <a:lnSpc>
                <a:spcPct val="90000"/>
              </a:lnSpc>
              <a:buFontTx/>
              <a:buChar char="•"/>
            </a:pPr>
            <a:r>
              <a:rPr lang="en-US"/>
              <a:t>  $? – Gives the exit status of the last command</a:t>
            </a:r>
          </a:p>
          <a:p>
            <a:pPr eaLnBrk="1" hangingPunct="1">
              <a:lnSpc>
                <a:spcPct val="90000"/>
              </a:lnSpc>
              <a:buFontTx/>
              <a:buChar char="•"/>
            </a:pPr>
            <a:r>
              <a:rPr lang="en-US"/>
              <a:t>  $@ - Similar to $*, but generally used with strings in looping constructs</a:t>
            </a:r>
          </a:p>
        </p:txBody>
      </p:sp>
    </p:spTree>
    <p:extLst>
      <p:ext uri="{BB962C8B-B14F-4D97-AF65-F5344CB8AC3E}">
        <p14:creationId xmlns:p14="http://schemas.microsoft.com/office/powerpoint/2010/main" val="4044483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Rot="1" noChangeAspect="1" noChangeArrowheads="1" noTextEdit="1"/>
          </p:cNvSpPr>
          <p:nvPr>
            <p:ph type="sldImg"/>
          </p:nvPr>
        </p:nvSpPr>
        <p:spPr>
          <a:xfrm>
            <a:off x="2139950" y="881063"/>
            <a:ext cx="4906963" cy="3679825"/>
          </a:xfrm>
          <a:ln/>
        </p:spPr>
      </p:sp>
      <p:sp>
        <p:nvSpPr>
          <p:cNvPr id="53252" name="Rectangle 3"/>
          <p:cNvSpPr>
            <a:spLocks noGrp="1" noChangeArrowheads="1"/>
          </p:cNvSpPr>
          <p:nvPr>
            <p:ph type="body" idx="1"/>
          </p:nvPr>
        </p:nvSpPr>
        <p:spPr>
          <a:xfrm>
            <a:off x="2113280" y="4638915"/>
            <a:ext cx="4714240" cy="4162186"/>
          </a:xfrm>
          <a:noFill/>
          <a:ln/>
        </p:spPr>
        <p:txBody>
          <a:bodyPr/>
          <a:lstStyle/>
          <a:p>
            <a:pPr eaLnBrk="1" hangingPunct="1">
              <a:lnSpc>
                <a:spcPct val="90000"/>
              </a:lnSpc>
            </a:pPr>
            <a:r>
              <a:rPr lang="en-US"/>
              <a:t>In above example</a:t>
            </a:r>
          </a:p>
          <a:p>
            <a:pPr eaLnBrk="1" hangingPunct="1">
              <a:lnSpc>
                <a:spcPct val="90000"/>
              </a:lnSpc>
            </a:pPr>
            <a:r>
              <a:rPr lang="en-US"/>
              <a:t>$ scr1.sh "Unix" books.lst    - The output only has lines with UNIX as substring from book.lst file .</a:t>
            </a:r>
          </a:p>
          <a:p>
            <a:pPr eaLnBrk="1" hangingPunct="1">
              <a:lnSpc>
                <a:spcPct val="90000"/>
              </a:lnSpc>
            </a:pPr>
            <a:r>
              <a:rPr lang="en-US"/>
              <a:t>Program: scr1.sh</a:t>
            </a:r>
          </a:p>
          <a:p>
            <a:pPr eaLnBrk="1" hangingPunct="1">
              <a:lnSpc>
                <a:spcPct val="90000"/>
              </a:lnSpc>
            </a:pPr>
            <a:r>
              <a:rPr lang="en-US"/>
              <a:t>Number of arguments are 2.</a:t>
            </a:r>
          </a:p>
          <a:p>
            <a:pPr eaLnBrk="1" hangingPunct="1">
              <a:lnSpc>
                <a:spcPct val="90000"/>
              </a:lnSpc>
            </a:pPr>
            <a:r>
              <a:rPr lang="en-US"/>
              <a:t>Arguments are Unix books.lst.</a:t>
            </a:r>
          </a:p>
          <a:p>
            <a:pPr eaLnBrk="1" hangingPunct="1">
              <a:lnSpc>
                <a:spcPct val="90000"/>
              </a:lnSpc>
            </a:pPr>
            <a:r>
              <a:rPr lang="en-US"/>
              <a:t>1001|Learning Unix            |Computers     |01/01/1998| 575</a:t>
            </a:r>
          </a:p>
          <a:p>
            <a:pPr eaLnBrk="1" hangingPunct="1">
              <a:lnSpc>
                <a:spcPct val="90000"/>
              </a:lnSpc>
            </a:pPr>
            <a:r>
              <a:rPr lang="en-US"/>
              <a:t>1004|Unix Device Drivers      |Computers     |09/08/1995| 650</a:t>
            </a:r>
          </a:p>
          <a:p>
            <a:pPr eaLnBrk="1" hangingPunct="1">
              <a:lnSpc>
                <a:spcPct val="90000"/>
              </a:lnSpc>
            </a:pPr>
            <a:r>
              <a:rPr lang="en-US"/>
              <a:t>1007|Unix Shell Programming   |Computers     |03/02/1993| 536</a:t>
            </a:r>
          </a:p>
          <a:p>
            <a:pPr eaLnBrk="1" hangingPunct="1">
              <a:lnSpc>
                <a:spcPct val="90000"/>
              </a:lnSpc>
            </a:pPr>
            <a:r>
              <a:rPr lang="en-US"/>
              <a:t> End of Script.</a:t>
            </a:r>
          </a:p>
          <a:p>
            <a:pPr eaLnBrk="1" hangingPunct="1">
              <a:lnSpc>
                <a:spcPct val="90000"/>
              </a:lnSpc>
            </a:pPr>
            <a:endParaRPr lang="en-US"/>
          </a:p>
        </p:txBody>
      </p:sp>
    </p:spTree>
    <p:extLst>
      <p:ext uri="{BB962C8B-B14F-4D97-AF65-F5344CB8AC3E}">
        <p14:creationId xmlns:p14="http://schemas.microsoft.com/office/powerpoint/2010/main" val="3501317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Rot="1" noChangeAspect="1" noChangeArrowheads="1" noTextEdit="1"/>
          </p:cNvSpPr>
          <p:nvPr>
            <p:ph type="sldImg"/>
          </p:nvPr>
        </p:nvSpPr>
        <p:spPr>
          <a:xfrm>
            <a:off x="2139950" y="881063"/>
            <a:ext cx="4906963" cy="3679825"/>
          </a:xfrm>
          <a:ln/>
        </p:spPr>
      </p:sp>
      <p:sp>
        <p:nvSpPr>
          <p:cNvPr id="54276" name="Rectangle 3"/>
          <p:cNvSpPr>
            <a:spLocks noGrp="1" noChangeArrowheads="1"/>
          </p:cNvSpPr>
          <p:nvPr>
            <p:ph type="body" idx="1"/>
          </p:nvPr>
        </p:nvSpPr>
        <p:spPr>
          <a:xfrm>
            <a:off x="2113280" y="4638915"/>
            <a:ext cx="4714240" cy="4162186"/>
          </a:xfrm>
          <a:noFill/>
          <a:ln/>
        </p:spPr>
        <p:txBody>
          <a:bodyPr/>
          <a:lstStyle/>
          <a:p>
            <a:pPr eaLnBrk="1" hangingPunct="1"/>
            <a:r>
              <a:rPr lang="en-US" b="1" u="sng"/>
              <a:t>Conditional Execution using &amp;&amp; and ||</a:t>
            </a:r>
          </a:p>
          <a:p>
            <a:pPr eaLnBrk="1" hangingPunct="1"/>
            <a:r>
              <a:rPr lang="en-US"/>
              <a:t>The shell provides &amp;&amp; and || operators to control the execution of a command depending on the success or failure of previous command. In case of &amp;&amp;, the second command executes only if the first has succeeded. Similarly, || will ensure that the second command is executed only if the first has failed. </a:t>
            </a:r>
          </a:p>
          <a:p>
            <a:pPr eaLnBrk="1" hangingPunct="1"/>
            <a:endParaRPr lang="en-US"/>
          </a:p>
          <a:p>
            <a:pPr eaLnBrk="1" hangingPunct="1"/>
            <a:r>
              <a:rPr lang="en-US"/>
              <a:t>The following command displays “Found!” only if the XML pattern is found in the </a:t>
            </a:r>
            <a:r>
              <a:rPr lang="en-US" i="1"/>
              <a:t>books.lst </a:t>
            </a:r>
            <a:r>
              <a:rPr lang="en-US"/>
              <a:t>file at least once.</a:t>
            </a:r>
          </a:p>
          <a:p>
            <a:pPr eaLnBrk="1" hangingPunct="1"/>
            <a:br>
              <a:rPr lang="en-US"/>
            </a:br>
            <a:r>
              <a:rPr lang="en-US"/>
              <a:t>$ grep "XML" books.lst &amp;&amp; echo "Found!"</a:t>
            </a:r>
          </a:p>
          <a:p>
            <a:pPr eaLnBrk="1" hangingPunct="1"/>
            <a:r>
              <a:rPr lang="en-US"/>
              <a:t>1003|XML Unleashed            |Computers     |20/02/2000| 398</a:t>
            </a:r>
          </a:p>
          <a:p>
            <a:pPr eaLnBrk="1" hangingPunct="1"/>
            <a:r>
              <a:rPr lang="en-US"/>
              <a:t>1006|XML Applications         |Fiction       |09/08/2000| 630</a:t>
            </a:r>
          </a:p>
          <a:p>
            <a:pPr eaLnBrk="1" hangingPunct="1"/>
            <a:r>
              <a:rPr lang="en-US"/>
              <a:t>Found!</a:t>
            </a:r>
          </a:p>
          <a:p>
            <a:pPr eaLnBrk="1" hangingPunct="1"/>
            <a:endParaRPr lang="en-US"/>
          </a:p>
          <a:p>
            <a:pPr eaLnBrk="1" hangingPunct="1"/>
            <a:r>
              <a:rPr lang="en-US"/>
              <a:t>The following command displays “Not Found …”. If </a:t>
            </a:r>
            <a:r>
              <a:rPr lang="en-US" i="1"/>
              <a:t>grep </a:t>
            </a:r>
            <a:r>
              <a:rPr lang="en-US"/>
              <a:t>does not find the “WAP” pattern in the </a:t>
            </a:r>
            <a:r>
              <a:rPr lang="en-US" i="1"/>
              <a:t>books.lst </a:t>
            </a:r>
            <a:r>
              <a:rPr lang="en-US"/>
              <a:t>file.</a:t>
            </a:r>
          </a:p>
          <a:p>
            <a:pPr eaLnBrk="1" hangingPunct="1"/>
            <a:r>
              <a:rPr lang="en-US"/>
              <a:t>$ grep "WAP" books.lst || echo "Not Found..."</a:t>
            </a:r>
          </a:p>
          <a:p>
            <a:pPr eaLnBrk="1" hangingPunct="1"/>
            <a:r>
              <a:rPr lang="en-US"/>
              <a:t>“Not Found...”</a:t>
            </a:r>
          </a:p>
          <a:p>
            <a:pPr eaLnBrk="1" hangingPunct="1"/>
            <a:endParaRPr lang="en-US"/>
          </a:p>
        </p:txBody>
      </p:sp>
    </p:spTree>
    <p:extLst>
      <p:ext uri="{BB962C8B-B14F-4D97-AF65-F5344CB8AC3E}">
        <p14:creationId xmlns:p14="http://schemas.microsoft.com/office/powerpoint/2010/main" val="2089774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Rot="1" noChangeAspect="1" noChangeArrowheads="1" noTextEdit="1"/>
          </p:cNvSpPr>
          <p:nvPr>
            <p:ph type="sldImg"/>
          </p:nvPr>
        </p:nvSpPr>
        <p:spPr>
          <a:xfrm>
            <a:off x="2139950" y="881063"/>
            <a:ext cx="4906963" cy="3679825"/>
          </a:xfrm>
          <a:ln/>
        </p:spPr>
      </p:sp>
      <p:sp>
        <p:nvSpPr>
          <p:cNvPr id="55300" name="Rectangle 3"/>
          <p:cNvSpPr>
            <a:spLocks noGrp="1" noChangeArrowheads="1"/>
          </p:cNvSpPr>
          <p:nvPr>
            <p:ph type="body" idx="1"/>
          </p:nvPr>
        </p:nvSpPr>
        <p:spPr>
          <a:xfrm>
            <a:off x="2113280" y="4640580"/>
            <a:ext cx="4714240" cy="4162187"/>
          </a:xfrm>
          <a:noFill/>
          <a:ln/>
        </p:spPr>
        <p:txBody>
          <a:bodyPr/>
          <a:lstStyle/>
          <a:p>
            <a:pPr eaLnBrk="1" hangingPunct="1"/>
            <a:r>
              <a:rPr lang="en-US"/>
              <a:t>In UNIX  </a:t>
            </a:r>
            <a:r>
              <a:rPr lang="en-US" b="1"/>
              <a:t>/dev/null</a:t>
            </a:r>
            <a:r>
              <a:rPr lang="en-US"/>
              <a:t> or </a:t>
            </a:r>
            <a:r>
              <a:rPr lang="en-US" b="1"/>
              <a:t>the null device</a:t>
            </a:r>
            <a:r>
              <a:rPr lang="en-US"/>
              <a:t> is a special file that discards all data written to it.</a:t>
            </a:r>
          </a:p>
          <a:p>
            <a:pPr eaLnBrk="1" hangingPunct="1"/>
            <a:endParaRPr lang="en-US"/>
          </a:p>
          <a:p>
            <a:pPr eaLnBrk="1" hangingPunct="1"/>
            <a:r>
              <a:rPr lang="en-US"/>
              <a:t>The null device is typically used to dispose the unwanted output stream of a process.</a:t>
            </a:r>
          </a:p>
          <a:p>
            <a:pPr eaLnBrk="1" hangingPunct="1"/>
            <a:endParaRPr lang="en-US"/>
          </a:p>
          <a:p>
            <a:pPr eaLnBrk="1" hangingPunct="1"/>
            <a:r>
              <a:rPr lang="en-US"/>
              <a:t>In given example, if </a:t>
            </a:r>
            <a:r>
              <a:rPr lang="en-US" i="1"/>
              <a:t>grep </a:t>
            </a:r>
            <a:r>
              <a:rPr lang="en-US"/>
              <a:t>returns any error and you wish to discard error messages, use /dev/null device.</a:t>
            </a:r>
          </a:p>
        </p:txBody>
      </p:sp>
    </p:spTree>
    <p:extLst>
      <p:ext uri="{BB962C8B-B14F-4D97-AF65-F5344CB8AC3E}">
        <p14:creationId xmlns:p14="http://schemas.microsoft.com/office/powerpoint/2010/main" val="814217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Rot="1" noChangeAspect="1" noChangeArrowheads="1" noTextEdit="1"/>
          </p:cNvSpPr>
          <p:nvPr>
            <p:ph type="sldImg"/>
          </p:nvPr>
        </p:nvSpPr>
        <p:spPr>
          <a:xfrm>
            <a:off x="2139950" y="881063"/>
            <a:ext cx="4906963" cy="3679825"/>
          </a:xfrm>
          <a:ln/>
        </p:spPr>
      </p:sp>
      <p:sp>
        <p:nvSpPr>
          <p:cNvPr id="56324" name="Rectangle 3"/>
          <p:cNvSpPr>
            <a:spLocks noGrp="1" noChangeArrowheads="1"/>
          </p:cNvSpPr>
          <p:nvPr>
            <p:ph type="body" idx="1"/>
          </p:nvPr>
        </p:nvSpPr>
        <p:spPr>
          <a:xfrm>
            <a:off x="2113280" y="4640580"/>
            <a:ext cx="4958080" cy="4162187"/>
          </a:xfrm>
          <a:noFill/>
          <a:ln/>
        </p:spPr>
        <p:txBody>
          <a:bodyPr/>
          <a:lstStyle/>
          <a:p>
            <a:pPr eaLnBrk="1" hangingPunct="1"/>
            <a:r>
              <a:rPr lang="en-US"/>
              <a:t>In the example,  test command is use to specify condition </a:t>
            </a:r>
          </a:p>
          <a:p>
            <a:pPr eaLnBrk="1" hangingPunct="1"/>
            <a:r>
              <a:rPr lang="en-US"/>
              <a:t>The shell scripts checks for </a:t>
            </a:r>
            <a:r>
              <a:rPr lang="en-US" i="1"/>
              <a:t>two</a:t>
            </a:r>
            <a:r>
              <a:rPr lang="en-US"/>
              <a:t> command line arguments. If the number of arguments is </a:t>
            </a:r>
            <a:r>
              <a:rPr lang="en-US" i="1"/>
              <a:t>zero</a:t>
            </a:r>
            <a:r>
              <a:rPr lang="en-US"/>
              <a:t>, then the output is:</a:t>
            </a:r>
          </a:p>
          <a:p>
            <a:pPr eaLnBrk="1" hangingPunct="1"/>
            <a:r>
              <a:rPr lang="en-US" b="1"/>
              <a:t>Wrong Usage</a:t>
            </a:r>
          </a:p>
          <a:p>
            <a:pPr eaLnBrk="1" hangingPunct="1"/>
            <a:endParaRPr lang="en-US"/>
          </a:p>
          <a:p>
            <a:pPr eaLnBrk="1" hangingPunct="1"/>
            <a:r>
              <a:rPr lang="en-US"/>
              <a:t>If it is </a:t>
            </a:r>
            <a:r>
              <a:rPr lang="en-US" i="1"/>
              <a:t>two</a:t>
            </a:r>
            <a:r>
              <a:rPr lang="en-US"/>
              <a:t>, then the first argument is used as a pattern and the second one is used as the file name to search in the </a:t>
            </a:r>
            <a:r>
              <a:rPr lang="en-US" i="1"/>
              <a:t>grep </a:t>
            </a:r>
            <a:r>
              <a:rPr lang="en-US"/>
              <a:t>command.</a:t>
            </a:r>
          </a:p>
          <a:p>
            <a:pPr eaLnBrk="1" hangingPunct="1"/>
            <a:endParaRPr lang="en-US"/>
          </a:p>
          <a:p>
            <a:pPr eaLnBrk="1" hangingPunct="1"/>
            <a:r>
              <a:rPr lang="en-US"/>
              <a:t>If the pattern is found, then the output of the </a:t>
            </a:r>
            <a:r>
              <a:rPr lang="en-US" i="1"/>
              <a:t>grep </a:t>
            </a:r>
            <a:r>
              <a:rPr lang="en-US"/>
              <a:t>command is displayed. Otherwise, the output of the echo command is displayed.</a:t>
            </a:r>
          </a:p>
          <a:p>
            <a:pPr eaLnBrk="1" hangingPunct="1"/>
            <a:endParaRPr lang="en-US"/>
          </a:p>
          <a:p>
            <a:pPr eaLnBrk="1" hangingPunct="1"/>
            <a:r>
              <a:rPr lang="en-US"/>
              <a:t>If the number of arguments are not </a:t>
            </a:r>
            <a:r>
              <a:rPr lang="en-US" i="1"/>
              <a:t>two,</a:t>
            </a:r>
            <a:r>
              <a:rPr lang="en-US"/>
              <a:t> then the output is as follows:</a:t>
            </a:r>
          </a:p>
          <a:p>
            <a:pPr eaLnBrk="1" hangingPunct="1"/>
            <a:r>
              <a:rPr lang="en-US"/>
              <a:t>“you didn’t enter 2 arguments”.</a:t>
            </a:r>
          </a:p>
        </p:txBody>
      </p:sp>
    </p:spTree>
    <p:extLst>
      <p:ext uri="{BB962C8B-B14F-4D97-AF65-F5344CB8AC3E}">
        <p14:creationId xmlns:p14="http://schemas.microsoft.com/office/powerpoint/2010/main" val="1506550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Rot="1" noChangeAspect="1" noChangeArrowheads="1" noTextEdit="1"/>
          </p:cNvSpPr>
          <p:nvPr>
            <p:ph type="sldImg"/>
          </p:nvPr>
        </p:nvSpPr>
        <p:spPr>
          <a:xfrm>
            <a:off x="2139950" y="881063"/>
            <a:ext cx="4906963" cy="3679825"/>
          </a:xfrm>
          <a:ln/>
        </p:spPr>
      </p:sp>
      <p:sp>
        <p:nvSpPr>
          <p:cNvPr id="57348" name="Rectangle 10"/>
          <p:cNvSpPr>
            <a:spLocks noGrp="1" noChangeArrowheads="1"/>
          </p:cNvSpPr>
          <p:nvPr>
            <p:ph type="body" idx="1"/>
          </p:nvPr>
        </p:nvSpPr>
        <p:spPr>
          <a:xfrm>
            <a:off x="2175522" y="4731283"/>
            <a:ext cx="4871392" cy="4036874"/>
          </a:xfrm>
          <a:noFill/>
          <a:ln/>
        </p:spPr>
        <p:txBody>
          <a:bodyPr/>
          <a:lstStyle/>
          <a:p>
            <a:endParaRPr lang="en-US" dirty="0"/>
          </a:p>
        </p:txBody>
      </p:sp>
    </p:spTree>
    <p:extLst>
      <p:ext uri="{BB962C8B-B14F-4D97-AF65-F5344CB8AC3E}">
        <p14:creationId xmlns:p14="http://schemas.microsoft.com/office/powerpoint/2010/main" val="2727758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Rot="1" noChangeAspect="1" noChangeArrowheads="1" noTextEdit="1"/>
          </p:cNvSpPr>
          <p:nvPr>
            <p:ph type="sldImg"/>
          </p:nvPr>
        </p:nvSpPr>
        <p:spPr>
          <a:xfrm>
            <a:off x="2139950" y="881063"/>
            <a:ext cx="4906963" cy="3679825"/>
          </a:xfrm>
          <a:ln/>
        </p:spPr>
      </p:sp>
    </p:spTree>
    <p:extLst>
      <p:ext uri="{BB962C8B-B14F-4D97-AF65-F5344CB8AC3E}">
        <p14:creationId xmlns:p14="http://schemas.microsoft.com/office/powerpoint/2010/main" val="1228132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Rot="1" noChangeAspect="1" noChangeArrowheads="1" noTextEdit="1"/>
          </p:cNvSpPr>
          <p:nvPr>
            <p:ph type="sldImg"/>
          </p:nvPr>
        </p:nvSpPr>
        <p:spPr>
          <a:xfrm>
            <a:off x="2139950" y="881063"/>
            <a:ext cx="4906963" cy="3679825"/>
          </a:xfrm>
          <a:ln/>
        </p:spPr>
      </p:sp>
    </p:spTree>
    <p:extLst>
      <p:ext uri="{BB962C8B-B14F-4D97-AF65-F5344CB8AC3E}">
        <p14:creationId xmlns:p14="http://schemas.microsoft.com/office/powerpoint/2010/main" val="1620598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Rot="1" noChangeAspect="1" noChangeArrowheads="1" noTextEdit="1"/>
          </p:cNvSpPr>
          <p:nvPr>
            <p:ph type="sldImg"/>
          </p:nvPr>
        </p:nvSpPr>
        <p:spPr>
          <a:xfrm>
            <a:off x="2139950" y="881063"/>
            <a:ext cx="4906963" cy="3679825"/>
          </a:xfrm>
          <a:ln/>
        </p:spPr>
      </p:sp>
      <p:sp>
        <p:nvSpPr>
          <p:cNvPr id="60420" name="Rectangle 3"/>
          <p:cNvSpPr>
            <a:spLocks noGrp="1" noChangeArrowheads="1"/>
          </p:cNvSpPr>
          <p:nvPr>
            <p:ph type="body" idx="1"/>
          </p:nvPr>
        </p:nvSpPr>
        <p:spPr>
          <a:xfrm>
            <a:off x="2113280" y="4640580"/>
            <a:ext cx="4714240" cy="4162187"/>
          </a:xfrm>
          <a:noFill/>
          <a:ln/>
        </p:spPr>
        <p:txBody>
          <a:bodyPr/>
          <a:lstStyle/>
          <a:p>
            <a:pPr eaLnBrk="1" hangingPunct="1"/>
            <a:r>
              <a:rPr lang="en-US"/>
              <a:t>In the given example  </a:t>
            </a:r>
            <a:r>
              <a:rPr lang="en-US" b="1"/>
              <a:t>–z</a:t>
            </a:r>
            <a:r>
              <a:rPr lang="en-US"/>
              <a:t> checks whether </a:t>
            </a:r>
            <a:r>
              <a:rPr lang="en-US" b="1"/>
              <a:t>$fn </a:t>
            </a:r>
            <a:r>
              <a:rPr lang="en-US"/>
              <a:t>is empty or not. If users do not enter the file name, then the output is as follows:</a:t>
            </a:r>
          </a:p>
          <a:p>
            <a:pPr eaLnBrk="1" hangingPunct="1"/>
            <a:endParaRPr lang="en-US"/>
          </a:p>
          <a:p>
            <a:pPr eaLnBrk="1" hangingPunct="1"/>
            <a:r>
              <a:rPr lang="en-US"/>
              <a:t>“You have not entered file name“.</a:t>
            </a:r>
          </a:p>
          <a:p>
            <a:pPr eaLnBrk="1" hangingPunct="1"/>
            <a:endParaRPr lang="en-US"/>
          </a:p>
          <a:p>
            <a:pPr eaLnBrk="1" hangingPunct="1"/>
            <a:endParaRPr lang="en-US"/>
          </a:p>
          <a:p>
            <a:pPr eaLnBrk="1" hangingPunct="1"/>
            <a:endParaRPr lang="en-US"/>
          </a:p>
        </p:txBody>
      </p:sp>
    </p:spTree>
    <p:extLst>
      <p:ext uri="{BB962C8B-B14F-4D97-AF65-F5344CB8AC3E}">
        <p14:creationId xmlns:p14="http://schemas.microsoft.com/office/powerpoint/2010/main" val="2338490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Rot="1" noChangeAspect="1" noChangeArrowheads="1" noTextEdit="1"/>
          </p:cNvSpPr>
          <p:nvPr>
            <p:ph type="sldImg"/>
          </p:nvPr>
        </p:nvSpPr>
        <p:spPr>
          <a:xfrm>
            <a:off x="2139950" y="881063"/>
            <a:ext cx="4906963" cy="3679825"/>
          </a:xfrm>
          <a:ln/>
        </p:spPr>
      </p:sp>
      <p:sp>
        <p:nvSpPr>
          <p:cNvPr id="61444" name="Rectangle 3"/>
          <p:cNvSpPr>
            <a:spLocks noGrp="1" noChangeArrowheads="1"/>
          </p:cNvSpPr>
          <p:nvPr>
            <p:ph type="body" idx="1"/>
          </p:nvPr>
        </p:nvSpPr>
        <p:spPr>
          <a:xfrm>
            <a:off x="2113280" y="4640580"/>
            <a:ext cx="4714240" cy="4162187"/>
          </a:xfrm>
          <a:noFill/>
          <a:ln/>
        </p:spPr>
        <p:txBody>
          <a:bodyPr/>
          <a:lstStyle/>
          <a:p>
            <a:pPr eaLnBrk="1" hangingPunct="1">
              <a:lnSpc>
                <a:spcPct val="110000"/>
              </a:lnSpc>
              <a:buClr>
                <a:schemeClr val="tx1"/>
              </a:buClr>
              <a:buFont typeface="Marlett" pitchFamily="2" charset="2"/>
              <a:buNone/>
            </a:pPr>
            <a:r>
              <a:rPr lang="en-US" b="1"/>
              <a:t>if test $x -eq $y</a:t>
            </a:r>
          </a:p>
          <a:p>
            <a:pPr eaLnBrk="1" hangingPunct="1">
              <a:lnSpc>
                <a:spcPct val="110000"/>
              </a:lnSpc>
              <a:buClr>
                <a:schemeClr val="tx1"/>
              </a:buClr>
              <a:buFont typeface="Marlett" pitchFamily="2" charset="2"/>
              <a:buNone/>
            </a:pPr>
            <a:r>
              <a:rPr lang="en-US" b="1">
                <a:sym typeface="Symbol" pitchFamily="18" charset="2"/>
              </a:rPr>
              <a:t> if [  $x -eq $y ]</a:t>
            </a:r>
          </a:p>
          <a:p>
            <a:pPr eaLnBrk="1" hangingPunct="1"/>
            <a:endParaRPr lang="en-US" b="1"/>
          </a:p>
          <a:p>
            <a:pPr eaLnBrk="1" hangingPunct="1"/>
            <a:r>
              <a:rPr lang="en-US"/>
              <a:t>In above command both the conditions are the same. You can use the “[“ bracket to check the condition in place of the </a:t>
            </a:r>
            <a:r>
              <a:rPr lang="en-US" i="1"/>
              <a:t>test </a:t>
            </a:r>
            <a:r>
              <a:rPr lang="en-US"/>
              <a:t>command.</a:t>
            </a:r>
          </a:p>
          <a:p>
            <a:pPr eaLnBrk="1" hangingPunct="1"/>
            <a:endParaRPr lang="en-US"/>
          </a:p>
          <a:p>
            <a:pPr eaLnBrk="1" hangingPunct="1"/>
            <a:r>
              <a:rPr lang="en-US" b="1"/>
              <a:t>test $x –eq $y  </a:t>
            </a:r>
            <a:r>
              <a:rPr lang="en-US"/>
              <a:t>returns true if the values of variables x and y are equal. You can write the same condition as [ $x –eq $y ]. Here, instead of </a:t>
            </a:r>
            <a:r>
              <a:rPr lang="en-US" i="1"/>
              <a:t>test</a:t>
            </a:r>
            <a:r>
              <a:rPr lang="en-US"/>
              <a:t> command we use “[“ (square bracket). </a:t>
            </a:r>
          </a:p>
          <a:p>
            <a:pPr eaLnBrk="1" hangingPunct="1"/>
            <a:endParaRPr lang="en-US"/>
          </a:p>
          <a:p>
            <a:pPr eaLnBrk="1" hangingPunct="1">
              <a:lnSpc>
                <a:spcPct val="110000"/>
              </a:lnSpc>
              <a:buClr>
                <a:schemeClr val="tx1"/>
              </a:buClr>
              <a:buFont typeface="Marlett" pitchFamily="2" charset="2"/>
              <a:buNone/>
            </a:pPr>
            <a:r>
              <a:rPr lang="en-US" b="1">
                <a:sym typeface="Symbol" pitchFamily="18" charset="2"/>
              </a:rPr>
              <a:t>If </a:t>
            </a:r>
            <a:r>
              <a:rPr lang="en-US">
                <a:sym typeface="Symbol" pitchFamily="18" charset="2"/>
              </a:rPr>
              <a:t> </a:t>
            </a:r>
            <a:r>
              <a:rPr lang="en-US" b="1">
                <a:sym typeface="Symbol" pitchFamily="18" charset="2"/>
              </a:rPr>
              <a:t>[ ! -f  fname ]</a:t>
            </a:r>
          </a:p>
          <a:p>
            <a:pPr eaLnBrk="1" hangingPunct="1"/>
            <a:endParaRPr lang="en-US" b="1"/>
          </a:p>
          <a:p>
            <a:pPr eaLnBrk="1" hangingPunct="1"/>
            <a:r>
              <a:rPr lang="en-US"/>
              <a:t>You can also write this condition as: </a:t>
            </a:r>
          </a:p>
          <a:p>
            <a:pPr eaLnBrk="1" hangingPunct="1"/>
            <a:r>
              <a:rPr lang="en-US"/>
              <a:t> </a:t>
            </a:r>
            <a:r>
              <a:rPr lang="en-US" b="1"/>
              <a:t>test !-f fname</a:t>
            </a:r>
          </a:p>
          <a:p>
            <a:pPr eaLnBrk="1" hangingPunct="1"/>
            <a:endParaRPr lang="en-US"/>
          </a:p>
        </p:txBody>
      </p:sp>
    </p:spTree>
    <p:extLst>
      <p:ext uri="{BB962C8B-B14F-4D97-AF65-F5344CB8AC3E}">
        <p14:creationId xmlns:p14="http://schemas.microsoft.com/office/powerpoint/2010/main" val="3274680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Rot="1" noChangeAspect="1" noChangeArrowheads="1" noTextEdit="1"/>
          </p:cNvSpPr>
          <p:nvPr>
            <p:ph type="sldImg"/>
          </p:nvPr>
        </p:nvSpPr>
        <p:spPr>
          <a:xfrm>
            <a:off x="2139950" y="881063"/>
            <a:ext cx="4906963" cy="3679825"/>
          </a:xfrm>
          <a:ln/>
        </p:spPr>
      </p:sp>
    </p:spTree>
    <p:extLst>
      <p:ext uri="{BB962C8B-B14F-4D97-AF65-F5344CB8AC3E}">
        <p14:creationId xmlns:p14="http://schemas.microsoft.com/office/powerpoint/2010/main" val="3105927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Rot="1" noChangeAspect="1" noChangeArrowheads="1" noTextEdit="1"/>
          </p:cNvSpPr>
          <p:nvPr>
            <p:ph type="sldImg"/>
          </p:nvPr>
        </p:nvSpPr>
        <p:spPr>
          <a:xfrm>
            <a:off x="2139950" y="881063"/>
            <a:ext cx="4906963" cy="3679825"/>
          </a:xfrm>
          <a:ln/>
        </p:spPr>
      </p:sp>
      <p:sp>
        <p:nvSpPr>
          <p:cNvPr id="62468" name="Rectangle 3"/>
          <p:cNvSpPr>
            <a:spLocks noGrp="1" noChangeArrowheads="1"/>
          </p:cNvSpPr>
          <p:nvPr>
            <p:ph type="body" idx="1"/>
          </p:nvPr>
        </p:nvSpPr>
        <p:spPr>
          <a:xfrm>
            <a:off x="2113280" y="4640580"/>
            <a:ext cx="4714240" cy="4162187"/>
          </a:xfrm>
          <a:noFill/>
          <a:ln/>
        </p:spPr>
        <p:txBody>
          <a:bodyPr/>
          <a:lstStyle/>
          <a:p>
            <a:pPr eaLnBrk="1" hangingPunct="1"/>
            <a:r>
              <a:rPr lang="en-US"/>
              <a:t>The above example checks whether a given source file exists and displays appropriate messages.</a:t>
            </a:r>
          </a:p>
        </p:txBody>
      </p:sp>
    </p:spTree>
    <p:extLst>
      <p:ext uri="{BB962C8B-B14F-4D97-AF65-F5344CB8AC3E}">
        <p14:creationId xmlns:p14="http://schemas.microsoft.com/office/powerpoint/2010/main" val="833198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spect="1" noChangeArrowheads="1" noTextEdit="1"/>
          </p:cNvSpPr>
          <p:nvPr>
            <p:ph type="sldImg"/>
          </p:nvPr>
        </p:nvSpPr>
        <p:spPr>
          <a:xfrm>
            <a:off x="2139950" y="881063"/>
            <a:ext cx="4906963" cy="3679825"/>
          </a:xfrm>
          <a:ln/>
        </p:spPr>
      </p:sp>
      <p:sp>
        <p:nvSpPr>
          <p:cNvPr id="63492" name="Rectangle 3"/>
          <p:cNvSpPr>
            <a:spLocks noGrp="1" noChangeArrowheads="1"/>
          </p:cNvSpPr>
          <p:nvPr>
            <p:ph type="body" idx="1"/>
          </p:nvPr>
        </p:nvSpPr>
        <p:spPr>
          <a:xfrm>
            <a:off x="2113280" y="4640580"/>
            <a:ext cx="4714240" cy="4162187"/>
          </a:xfrm>
          <a:noFill/>
          <a:ln/>
        </p:spPr>
        <p:txBody>
          <a:bodyPr/>
          <a:lstStyle/>
          <a:p>
            <a:pPr eaLnBrk="1" hangingPunct="1">
              <a:lnSpc>
                <a:spcPct val="90000"/>
              </a:lnSpc>
            </a:pPr>
            <a:r>
              <a:rPr lang="en-US" dirty="0"/>
              <a:t>In a </a:t>
            </a:r>
            <a:r>
              <a:rPr lang="en-US" i="1" dirty="0"/>
              <a:t>case </a:t>
            </a:r>
            <a:r>
              <a:rPr lang="en-US" dirty="0"/>
              <a:t>statement you can also use commands enclosed in </a:t>
            </a:r>
            <a:r>
              <a:rPr lang="en-US" i="1" dirty="0" err="1"/>
              <a:t>backquotes</a:t>
            </a:r>
            <a:r>
              <a:rPr lang="en-US" dirty="0"/>
              <a:t>. The given example executes command </a:t>
            </a:r>
            <a:r>
              <a:rPr lang="en-US" b="1" dirty="0"/>
              <a:t>`date | cut -d  “  “ –f1`</a:t>
            </a:r>
            <a:r>
              <a:rPr lang="en-US" dirty="0"/>
              <a:t> which  returns only the day part. The output is used to execute the appropriate case.</a:t>
            </a:r>
          </a:p>
          <a:p>
            <a:pPr eaLnBrk="1" hangingPunct="1">
              <a:lnSpc>
                <a:spcPct val="90000"/>
              </a:lnSpc>
            </a:pPr>
            <a:r>
              <a:rPr lang="en-US" b="1" dirty="0"/>
              <a:t>Example:</a:t>
            </a:r>
          </a:p>
          <a:p>
            <a:pPr eaLnBrk="1" hangingPunct="1">
              <a:lnSpc>
                <a:spcPct val="90000"/>
              </a:lnSpc>
            </a:pPr>
            <a:r>
              <a:rPr lang="en-US" dirty="0"/>
              <a:t>	case `date | cut -d“  “ –f1`  in</a:t>
            </a:r>
          </a:p>
          <a:p>
            <a:pPr eaLnBrk="1" hangingPunct="1">
              <a:lnSpc>
                <a:spcPct val="90000"/>
              </a:lnSpc>
            </a:pPr>
            <a:r>
              <a:rPr lang="en-US" dirty="0"/>
              <a:t>	Mon ) &lt;commands&gt; ;;</a:t>
            </a:r>
          </a:p>
          <a:p>
            <a:pPr eaLnBrk="1" hangingPunct="1">
              <a:lnSpc>
                <a:spcPct val="90000"/>
              </a:lnSpc>
            </a:pPr>
            <a:r>
              <a:rPr lang="en-US" dirty="0"/>
              <a:t>	Tue ) &lt;commands&gt; ;;</a:t>
            </a:r>
          </a:p>
          <a:p>
            <a:pPr eaLnBrk="1" hangingPunct="1">
              <a:lnSpc>
                <a:spcPct val="90000"/>
              </a:lnSpc>
            </a:pPr>
            <a:r>
              <a:rPr lang="en-US" dirty="0"/>
              <a:t>		:</a:t>
            </a:r>
          </a:p>
          <a:p>
            <a:pPr eaLnBrk="1" hangingPunct="1">
              <a:lnSpc>
                <a:spcPct val="90000"/>
              </a:lnSpc>
            </a:pPr>
            <a:r>
              <a:rPr lang="en-US" dirty="0"/>
              <a:t>	</a:t>
            </a:r>
            <a:r>
              <a:rPr lang="en-US" dirty="0" err="1"/>
              <a:t>esac</a:t>
            </a:r>
            <a:endParaRPr lang="en-US" dirty="0"/>
          </a:p>
          <a:p>
            <a:pPr eaLnBrk="1" hangingPunct="1">
              <a:lnSpc>
                <a:spcPct val="90000"/>
              </a:lnSpc>
            </a:pPr>
            <a:r>
              <a:rPr lang="en-US" b="1" dirty="0"/>
              <a:t>Example: </a:t>
            </a:r>
          </a:p>
          <a:p>
            <a:pPr>
              <a:lnSpc>
                <a:spcPts val="1057"/>
              </a:lnSpc>
            </a:pPr>
            <a:r>
              <a:rPr lang="en-US" dirty="0">
                <a:cs typeface="Times New Roman" pitchFamily="18" charset="0"/>
              </a:rPr>
              <a:t>#display the options to the user</a:t>
            </a:r>
          </a:p>
          <a:p>
            <a:pPr>
              <a:lnSpc>
                <a:spcPts val="1057"/>
              </a:lnSpc>
            </a:pPr>
            <a:r>
              <a:rPr lang="en-US" dirty="0">
                <a:cs typeface="Times New Roman" pitchFamily="18" charset="0"/>
              </a:rPr>
              <a:t>	echo “1. Date and time 	2. Directory listing”</a:t>
            </a:r>
          </a:p>
          <a:p>
            <a:pPr>
              <a:lnSpc>
                <a:spcPts val="1057"/>
              </a:lnSpc>
            </a:pPr>
            <a:r>
              <a:rPr lang="en-US" dirty="0">
                <a:cs typeface="Times New Roman" pitchFamily="18" charset="0"/>
              </a:rPr>
              <a:t>	echo “3. Users information 	4. Current directory”</a:t>
            </a:r>
          </a:p>
          <a:p>
            <a:pPr>
              <a:lnSpc>
                <a:spcPts val="1057"/>
              </a:lnSpc>
            </a:pPr>
            <a:r>
              <a:rPr lang="en-US" dirty="0">
                <a:cs typeface="Times New Roman" pitchFamily="18" charset="0"/>
              </a:rPr>
              <a:t>	echo “Enter choice (1,2,3,4) :\c”</a:t>
            </a:r>
          </a:p>
          <a:p>
            <a:pPr>
              <a:lnSpc>
                <a:spcPts val="1057"/>
              </a:lnSpc>
            </a:pPr>
            <a:r>
              <a:rPr lang="en-US" dirty="0">
                <a:cs typeface="Times New Roman" pitchFamily="18" charset="0"/>
              </a:rPr>
              <a:t>read choice</a:t>
            </a:r>
          </a:p>
          <a:p>
            <a:pPr>
              <a:lnSpc>
                <a:spcPts val="1057"/>
              </a:lnSpc>
            </a:pPr>
            <a:r>
              <a:rPr lang="en-US" dirty="0">
                <a:cs typeface="Times New Roman" pitchFamily="18" charset="0"/>
              </a:rPr>
              <a:t>case $choice in</a:t>
            </a:r>
          </a:p>
          <a:p>
            <a:pPr>
              <a:lnSpc>
                <a:spcPts val="1057"/>
              </a:lnSpc>
            </a:pPr>
            <a:r>
              <a:rPr lang="en-US" dirty="0">
                <a:cs typeface="Times New Roman" pitchFamily="18" charset="0"/>
              </a:rPr>
              <a:t>1)      date;;</a:t>
            </a:r>
          </a:p>
          <a:p>
            <a:pPr>
              <a:lnSpc>
                <a:spcPts val="1057"/>
              </a:lnSpc>
            </a:pPr>
            <a:r>
              <a:rPr lang="en-US" dirty="0">
                <a:cs typeface="Times New Roman" pitchFamily="18" charset="0"/>
              </a:rPr>
              <a:t>2)      </a:t>
            </a:r>
            <a:r>
              <a:rPr lang="en-US" dirty="0" err="1">
                <a:cs typeface="Times New Roman" pitchFamily="18" charset="0"/>
              </a:rPr>
              <a:t>ls</a:t>
            </a:r>
            <a:r>
              <a:rPr lang="en-US" dirty="0">
                <a:cs typeface="Times New Roman" pitchFamily="18" charset="0"/>
              </a:rPr>
              <a:t> –l;;</a:t>
            </a:r>
          </a:p>
          <a:p>
            <a:pPr>
              <a:lnSpc>
                <a:spcPts val="1057"/>
              </a:lnSpc>
            </a:pPr>
            <a:r>
              <a:rPr lang="en-US" dirty="0">
                <a:cs typeface="Times New Roman" pitchFamily="18" charset="0"/>
              </a:rPr>
              <a:t>3)      who;;</a:t>
            </a:r>
          </a:p>
          <a:p>
            <a:pPr>
              <a:lnSpc>
                <a:spcPts val="1057"/>
              </a:lnSpc>
            </a:pPr>
            <a:r>
              <a:rPr lang="en-US" dirty="0">
                <a:cs typeface="Times New Roman" pitchFamily="18" charset="0"/>
              </a:rPr>
              <a:t>4)      </a:t>
            </a:r>
            <a:r>
              <a:rPr lang="en-US" dirty="0" err="1">
                <a:cs typeface="Times New Roman" pitchFamily="18" charset="0"/>
              </a:rPr>
              <a:t>pwd</a:t>
            </a:r>
            <a:r>
              <a:rPr lang="en-US" dirty="0">
                <a:cs typeface="Times New Roman" pitchFamily="18" charset="0"/>
              </a:rPr>
              <a:t>;;</a:t>
            </a:r>
          </a:p>
          <a:p>
            <a:pPr>
              <a:lnSpc>
                <a:spcPts val="1057"/>
              </a:lnSpc>
            </a:pPr>
            <a:r>
              <a:rPr lang="en-US" dirty="0">
                <a:cs typeface="Times New Roman" pitchFamily="18" charset="0"/>
              </a:rPr>
              <a:t>*) echo wrong choice;;</a:t>
            </a:r>
          </a:p>
          <a:p>
            <a:pPr>
              <a:lnSpc>
                <a:spcPts val="1057"/>
              </a:lnSpc>
            </a:pPr>
            <a:r>
              <a:rPr lang="en-US" dirty="0" err="1">
                <a:cs typeface="Times New Roman" pitchFamily="18" charset="0"/>
              </a:rPr>
              <a:t>esac</a:t>
            </a:r>
            <a:endParaRPr lang="en-US" dirty="0">
              <a:cs typeface="Times New Roman" pitchFamily="18" charset="0"/>
            </a:endParaRPr>
          </a:p>
          <a:p>
            <a:pPr>
              <a:lnSpc>
                <a:spcPts val="1057"/>
              </a:lnSpc>
            </a:pPr>
            <a:r>
              <a:rPr lang="en-US" dirty="0">
                <a:cs typeface="Times New Roman" pitchFamily="18" charset="0"/>
              </a:rPr>
              <a:t>#end of script</a:t>
            </a:r>
            <a:r>
              <a:rPr lang="en-US" dirty="0"/>
              <a:t> </a:t>
            </a:r>
          </a:p>
          <a:p>
            <a:pPr eaLnBrk="1" hangingPunct="1">
              <a:lnSpc>
                <a:spcPct val="90000"/>
              </a:lnSpc>
            </a:pPr>
            <a:endParaRPr lang="en-US" dirty="0"/>
          </a:p>
          <a:p>
            <a:pPr eaLnBrk="1" hangingPunct="1">
              <a:lnSpc>
                <a:spcPct val="90000"/>
              </a:lnSpc>
            </a:pPr>
            <a:endParaRPr lang="en-US" dirty="0"/>
          </a:p>
        </p:txBody>
      </p:sp>
    </p:spTree>
    <p:extLst>
      <p:ext uri="{BB962C8B-B14F-4D97-AF65-F5344CB8AC3E}">
        <p14:creationId xmlns:p14="http://schemas.microsoft.com/office/powerpoint/2010/main" val="2350710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Rot="1" noChangeAspect="1" noChangeArrowheads="1" noTextEdit="1"/>
          </p:cNvSpPr>
          <p:nvPr>
            <p:ph type="sldImg"/>
          </p:nvPr>
        </p:nvSpPr>
        <p:spPr>
          <a:xfrm>
            <a:off x="2139950" y="881063"/>
            <a:ext cx="4906963" cy="3679825"/>
          </a:xfrm>
          <a:ln/>
        </p:spPr>
      </p:sp>
      <p:sp>
        <p:nvSpPr>
          <p:cNvPr id="64516" name="Rectangle 3"/>
          <p:cNvSpPr>
            <a:spLocks noGrp="1" noChangeArrowheads="1"/>
          </p:cNvSpPr>
          <p:nvPr>
            <p:ph type="body" idx="1"/>
          </p:nvPr>
        </p:nvSpPr>
        <p:spPr>
          <a:xfrm>
            <a:off x="2113280" y="4640580"/>
            <a:ext cx="4714240" cy="4162187"/>
          </a:xfrm>
          <a:noFill/>
          <a:ln/>
        </p:spPr>
        <p:txBody>
          <a:bodyPr/>
          <a:lstStyle/>
          <a:p>
            <a:pPr eaLnBrk="1" hangingPunct="1"/>
            <a:r>
              <a:rPr lang="en-US"/>
              <a:t>In the above example, the first case matches with “yes” or “YES”. Similarly, the second case matches with “no” or “NO”.</a:t>
            </a:r>
          </a:p>
          <a:p>
            <a:pPr eaLnBrk="1" hangingPunct="1"/>
            <a:endParaRPr lang="en-US"/>
          </a:p>
        </p:txBody>
      </p:sp>
    </p:spTree>
    <p:extLst>
      <p:ext uri="{BB962C8B-B14F-4D97-AF65-F5344CB8AC3E}">
        <p14:creationId xmlns:p14="http://schemas.microsoft.com/office/powerpoint/2010/main" val="1563711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Rot="1" noChangeAspect="1" noChangeArrowheads="1" noTextEdit="1"/>
          </p:cNvSpPr>
          <p:nvPr>
            <p:ph type="sldImg"/>
          </p:nvPr>
        </p:nvSpPr>
        <p:spPr>
          <a:xfrm>
            <a:off x="2139950" y="881063"/>
            <a:ext cx="4906963" cy="3679825"/>
          </a:xfrm>
          <a:ln/>
        </p:spPr>
      </p:sp>
      <p:sp>
        <p:nvSpPr>
          <p:cNvPr id="65540" name="Rectangle 3"/>
          <p:cNvSpPr>
            <a:spLocks noGrp="1" noChangeArrowheads="1"/>
          </p:cNvSpPr>
          <p:nvPr>
            <p:ph type="body" idx="1"/>
          </p:nvPr>
        </p:nvSpPr>
        <p:spPr>
          <a:xfrm>
            <a:off x="2113280" y="4640580"/>
            <a:ext cx="4714240" cy="4162187"/>
          </a:xfrm>
          <a:noFill/>
          <a:ln/>
        </p:spPr>
        <p:txBody>
          <a:bodyPr/>
          <a:lstStyle/>
          <a:p>
            <a:pPr>
              <a:lnSpc>
                <a:spcPts val="1057"/>
              </a:lnSpc>
            </a:pPr>
            <a:r>
              <a:rPr lang="en-US" b="1" dirty="0"/>
              <a:t>Example:</a:t>
            </a:r>
            <a:r>
              <a:rPr lang="en-US" dirty="0"/>
              <a:t> Script to edit, compile and execute a program.</a:t>
            </a:r>
          </a:p>
          <a:p>
            <a:pPr>
              <a:lnSpc>
                <a:spcPts val="1057"/>
              </a:lnSpc>
            </a:pPr>
            <a:endParaRPr lang="en-US" dirty="0"/>
          </a:p>
          <a:p>
            <a:pPr>
              <a:lnSpc>
                <a:spcPts val="1057"/>
              </a:lnSpc>
            </a:pPr>
            <a:r>
              <a:rPr lang="en-US" dirty="0"/>
              <a:t>while true</a:t>
            </a:r>
          </a:p>
          <a:p>
            <a:pPr>
              <a:lnSpc>
                <a:spcPts val="1057"/>
              </a:lnSpc>
            </a:pPr>
            <a:r>
              <a:rPr lang="en-US" dirty="0"/>
              <a:t>Do</a:t>
            </a:r>
          </a:p>
          <a:p>
            <a:pPr>
              <a:lnSpc>
                <a:spcPts val="1057"/>
              </a:lnSpc>
            </a:pPr>
            <a:r>
              <a:rPr lang="en-US" dirty="0"/>
              <a:t>  cc $1</a:t>
            </a:r>
          </a:p>
          <a:p>
            <a:pPr>
              <a:lnSpc>
                <a:spcPts val="1057"/>
              </a:lnSpc>
            </a:pPr>
            <a:r>
              <a:rPr lang="en-US" dirty="0"/>
              <a:t>case $? In                                                               </a:t>
            </a:r>
          </a:p>
          <a:p>
            <a:pPr>
              <a:lnSpc>
                <a:spcPts val="1057"/>
              </a:lnSpc>
            </a:pPr>
            <a:r>
              <a:rPr lang="en-US" dirty="0"/>
              <a:t>o) echo “Compilation Successful”</a:t>
            </a:r>
          </a:p>
          <a:p>
            <a:pPr>
              <a:lnSpc>
                <a:spcPts val="1057"/>
              </a:lnSpc>
            </a:pPr>
            <a:r>
              <a:rPr lang="en-US" dirty="0"/>
              <a:t>    echo “Executing </a:t>
            </a:r>
            <a:r>
              <a:rPr lang="en-US" dirty="0" err="1"/>
              <a:t>a.out</a:t>
            </a:r>
            <a:r>
              <a:rPr lang="en-US" dirty="0"/>
              <a:t>”</a:t>
            </a:r>
          </a:p>
          <a:p>
            <a:pPr>
              <a:lnSpc>
                <a:spcPts val="1057"/>
              </a:lnSpc>
            </a:pPr>
            <a:r>
              <a:rPr lang="en-US" dirty="0"/>
              <a:t>    </a:t>
            </a:r>
            <a:r>
              <a:rPr lang="en-US" dirty="0" err="1"/>
              <a:t>a.out</a:t>
            </a:r>
            <a:r>
              <a:rPr lang="en-US" dirty="0"/>
              <a:t> ; exit ;;</a:t>
            </a:r>
          </a:p>
          <a:p>
            <a:pPr>
              <a:lnSpc>
                <a:spcPts val="1057"/>
              </a:lnSpc>
            </a:pPr>
            <a:r>
              <a:rPr lang="en-US" dirty="0"/>
              <a:t>*) echo “Compilation Error”</a:t>
            </a:r>
          </a:p>
          <a:p>
            <a:pPr>
              <a:lnSpc>
                <a:spcPts val="1057"/>
              </a:lnSpc>
            </a:pPr>
            <a:r>
              <a:rPr lang="en-US" dirty="0"/>
              <a:t>    echo “Press &lt;Enter&gt; to edit”</a:t>
            </a:r>
          </a:p>
          <a:p>
            <a:pPr>
              <a:lnSpc>
                <a:spcPts val="1057"/>
              </a:lnSpc>
            </a:pPr>
            <a:r>
              <a:rPr lang="en-US" dirty="0"/>
              <a:t>    read pause</a:t>
            </a:r>
          </a:p>
          <a:p>
            <a:pPr>
              <a:lnSpc>
                <a:spcPts val="1057"/>
              </a:lnSpc>
            </a:pPr>
            <a:r>
              <a:rPr lang="en-US" dirty="0"/>
              <a:t>    vi $1 ;;</a:t>
            </a:r>
          </a:p>
          <a:p>
            <a:pPr>
              <a:lnSpc>
                <a:spcPts val="1057"/>
              </a:lnSpc>
            </a:pPr>
            <a:r>
              <a:rPr lang="en-US" dirty="0" err="1"/>
              <a:t>Esac</a:t>
            </a:r>
            <a:endParaRPr lang="en-US" dirty="0"/>
          </a:p>
          <a:p>
            <a:pPr>
              <a:lnSpc>
                <a:spcPts val="1057"/>
              </a:lnSpc>
            </a:pPr>
            <a:r>
              <a:rPr lang="en-US" dirty="0"/>
              <a:t>done</a:t>
            </a:r>
          </a:p>
          <a:p>
            <a:pPr eaLnBrk="1" hangingPunct="1"/>
            <a:endParaRPr lang="en-US" dirty="0"/>
          </a:p>
          <a:p>
            <a:pPr eaLnBrk="1" hangingPunct="1"/>
            <a:endParaRPr lang="en-US" dirty="0"/>
          </a:p>
        </p:txBody>
      </p:sp>
    </p:spTree>
    <p:extLst>
      <p:ext uri="{BB962C8B-B14F-4D97-AF65-F5344CB8AC3E}">
        <p14:creationId xmlns:p14="http://schemas.microsoft.com/office/powerpoint/2010/main" val="2172544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Rot="1" noChangeAspect="1" noChangeArrowheads="1" noTextEdit="1"/>
          </p:cNvSpPr>
          <p:nvPr>
            <p:ph type="sldImg"/>
          </p:nvPr>
        </p:nvSpPr>
        <p:spPr>
          <a:xfrm>
            <a:off x="2139950" y="881063"/>
            <a:ext cx="4906963" cy="3679825"/>
          </a:xfrm>
          <a:ln/>
        </p:spPr>
      </p:sp>
      <p:sp>
        <p:nvSpPr>
          <p:cNvPr id="66564" name="Rectangle 3"/>
          <p:cNvSpPr>
            <a:spLocks noGrp="1" noChangeArrowheads="1"/>
          </p:cNvSpPr>
          <p:nvPr>
            <p:ph type="body" idx="1"/>
          </p:nvPr>
        </p:nvSpPr>
        <p:spPr>
          <a:xfrm>
            <a:off x="2113280" y="4640580"/>
            <a:ext cx="4714240" cy="4162187"/>
          </a:xfrm>
          <a:noFill/>
          <a:ln/>
        </p:spPr>
        <p:txBody>
          <a:bodyPr/>
          <a:lstStyle/>
          <a:p>
            <a:pPr eaLnBrk="1" hangingPunct="1"/>
            <a:r>
              <a:rPr lang="en-US"/>
              <a:t>In the above example, the loop executes till the condition is true. This is till the value of the variable num is &lt; 10.</a:t>
            </a:r>
          </a:p>
          <a:p>
            <a:pPr eaLnBrk="1" hangingPunct="1"/>
            <a:endParaRPr lang="en-US"/>
          </a:p>
        </p:txBody>
      </p:sp>
    </p:spTree>
    <p:extLst>
      <p:ext uri="{BB962C8B-B14F-4D97-AF65-F5344CB8AC3E}">
        <p14:creationId xmlns:p14="http://schemas.microsoft.com/office/powerpoint/2010/main" val="1251257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Rot="1" noChangeAspect="1" noChangeArrowheads="1" noTextEdit="1"/>
          </p:cNvSpPr>
          <p:nvPr>
            <p:ph type="sldImg"/>
          </p:nvPr>
        </p:nvSpPr>
        <p:spPr>
          <a:xfrm>
            <a:off x="2139950" y="881063"/>
            <a:ext cx="4906963" cy="3679825"/>
          </a:xfrm>
          <a:ln/>
        </p:spPr>
      </p:sp>
    </p:spTree>
    <p:extLst>
      <p:ext uri="{BB962C8B-B14F-4D97-AF65-F5344CB8AC3E}">
        <p14:creationId xmlns:p14="http://schemas.microsoft.com/office/powerpoint/2010/main" val="4269954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Rot="1" noChangeAspect="1" noChangeArrowheads="1" noTextEdit="1"/>
          </p:cNvSpPr>
          <p:nvPr>
            <p:ph type="sldImg"/>
          </p:nvPr>
        </p:nvSpPr>
        <p:spPr>
          <a:xfrm>
            <a:off x="2139950" y="881063"/>
            <a:ext cx="4906963" cy="3679825"/>
          </a:xfrm>
          <a:ln/>
        </p:spPr>
      </p:sp>
      <p:sp>
        <p:nvSpPr>
          <p:cNvPr id="68612" name="Rectangle 3"/>
          <p:cNvSpPr>
            <a:spLocks noGrp="1" noChangeArrowheads="1"/>
          </p:cNvSpPr>
          <p:nvPr>
            <p:ph type="body" idx="1"/>
          </p:nvPr>
        </p:nvSpPr>
        <p:spPr>
          <a:xfrm>
            <a:off x="2113280" y="4640580"/>
            <a:ext cx="4714240" cy="4162187"/>
          </a:xfrm>
          <a:noFill/>
          <a:ln/>
        </p:spPr>
        <p:txBody>
          <a:bodyPr/>
          <a:lstStyle/>
          <a:p>
            <a:pPr eaLnBrk="1" hangingPunct="1">
              <a:lnSpc>
                <a:spcPct val="90000"/>
              </a:lnSpc>
            </a:pPr>
            <a:r>
              <a:rPr lang="en-US"/>
              <a:t>In above example, the </a:t>
            </a:r>
            <a:r>
              <a:rPr lang="en-US" i="1"/>
              <a:t>while </a:t>
            </a:r>
            <a:r>
              <a:rPr lang="en-US"/>
              <a:t>loop is an unending loop as </a:t>
            </a:r>
            <a:r>
              <a:rPr lang="en-US" b="1"/>
              <a:t>echo “ designation : \c ”  </a:t>
            </a:r>
            <a:r>
              <a:rPr lang="en-US"/>
              <a:t>statement (which is put as a condition in the while loop) always returns an exit status of success (condition becomes true).</a:t>
            </a:r>
          </a:p>
          <a:p>
            <a:pPr eaLnBrk="1" hangingPunct="1">
              <a:lnSpc>
                <a:spcPct val="90000"/>
              </a:lnSpc>
            </a:pPr>
            <a:endParaRPr lang="en-US"/>
          </a:p>
          <a:p>
            <a:pPr eaLnBrk="1" hangingPunct="1">
              <a:lnSpc>
                <a:spcPct val="90000"/>
              </a:lnSpc>
            </a:pPr>
            <a:r>
              <a:rPr lang="en-US"/>
              <a:t>Hence, it is more efficient if you write the following as a single statement:</a:t>
            </a:r>
          </a:p>
          <a:p>
            <a:pPr eaLnBrk="1" hangingPunct="1">
              <a:lnSpc>
                <a:spcPct val="90000"/>
              </a:lnSpc>
            </a:pPr>
            <a:r>
              <a:rPr lang="en-US" b="1"/>
              <a:t>while true</a:t>
            </a:r>
          </a:p>
          <a:p>
            <a:pPr eaLnBrk="1" hangingPunct="1">
              <a:lnSpc>
                <a:spcPct val="90000"/>
              </a:lnSpc>
            </a:pPr>
            <a:r>
              <a:rPr lang="en-US" b="1"/>
              <a:t> echo “designation : \c” </a:t>
            </a:r>
          </a:p>
          <a:p>
            <a:pPr eaLnBrk="1" hangingPunct="1">
              <a:lnSpc>
                <a:spcPct val="90000"/>
              </a:lnSpc>
            </a:pPr>
            <a:endParaRPr lang="en-US"/>
          </a:p>
          <a:p>
            <a:pPr eaLnBrk="1" hangingPunct="1">
              <a:lnSpc>
                <a:spcPct val="90000"/>
              </a:lnSpc>
            </a:pPr>
            <a:r>
              <a:rPr lang="en-US"/>
              <a:t>In the above program if you enter a designation as a two digit number, it matches with case [0-9][0-9]. If the designation found in the file break statement is executed, control comes out of the loop and the program halts.</a:t>
            </a:r>
          </a:p>
          <a:p>
            <a:pPr eaLnBrk="1" hangingPunct="1">
              <a:lnSpc>
                <a:spcPct val="90000"/>
              </a:lnSpc>
            </a:pPr>
            <a:r>
              <a:rPr lang="en-US"/>
              <a:t>Otherwise, the default case is executed. Continue statement transfers the control at the beginning of the loop.</a:t>
            </a:r>
          </a:p>
          <a:p>
            <a:pPr eaLnBrk="1" hangingPunct="1">
              <a:lnSpc>
                <a:spcPct val="90000"/>
              </a:lnSpc>
            </a:pPr>
            <a:endParaRPr lang="en-US"/>
          </a:p>
          <a:p>
            <a:pPr eaLnBrk="1" hangingPunct="1">
              <a:lnSpc>
                <a:spcPct val="90000"/>
              </a:lnSpc>
            </a:pPr>
            <a:endParaRPr lang="en-US"/>
          </a:p>
          <a:p>
            <a:pPr eaLnBrk="1" hangingPunct="1">
              <a:lnSpc>
                <a:spcPct val="90000"/>
              </a:lnSpc>
            </a:pPr>
            <a:endParaRPr lang="en-US"/>
          </a:p>
        </p:txBody>
      </p:sp>
    </p:spTree>
    <p:extLst>
      <p:ext uri="{BB962C8B-B14F-4D97-AF65-F5344CB8AC3E}">
        <p14:creationId xmlns:p14="http://schemas.microsoft.com/office/powerpoint/2010/main" val="2757801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Rot="1" noChangeAspect="1" noChangeArrowheads="1" noTextEdit="1"/>
          </p:cNvSpPr>
          <p:nvPr>
            <p:ph type="sldImg"/>
          </p:nvPr>
        </p:nvSpPr>
        <p:spPr>
          <a:xfrm>
            <a:off x="2139950" y="881063"/>
            <a:ext cx="4906963" cy="3679825"/>
          </a:xfrm>
          <a:ln/>
        </p:spPr>
      </p:sp>
      <p:sp>
        <p:nvSpPr>
          <p:cNvPr id="69636" name="Rectangle 3"/>
          <p:cNvSpPr>
            <a:spLocks noGrp="1" noChangeArrowheads="1"/>
          </p:cNvSpPr>
          <p:nvPr>
            <p:ph type="body" idx="1"/>
          </p:nvPr>
        </p:nvSpPr>
        <p:spPr>
          <a:xfrm>
            <a:off x="2113280" y="4640580"/>
            <a:ext cx="4714240" cy="4162187"/>
          </a:xfrm>
          <a:noFill/>
          <a:ln/>
        </p:spPr>
        <p:txBody>
          <a:bodyPr/>
          <a:lstStyle/>
          <a:p>
            <a:pPr eaLnBrk="1" hangingPunct="1"/>
            <a:r>
              <a:rPr lang="en-US"/>
              <a:t>The syntax is as follows:</a:t>
            </a:r>
          </a:p>
          <a:p>
            <a:pPr eaLnBrk="1" hangingPunct="1"/>
            <a:r>
              <a:rPr lang="en-US" b="1">
                <a:cs typeface="Times New Roman" pitchFamily="18" charset="0"/>
              </a:rPr>
              <a:t>until condition</a:t>
            </a:r>
          </a:p>
          <a:p>
            <a:pPr eaLnBrk="1" hangingPunct="1"/>
            <a:r>
              <a:rPr lang="en-US" b="1">
                <a:cs typeface="Times New Roman" pitchFamily="18" charset="0"/>
              </a:rPr>
              <a:t>do</a:t>
            </a:r>
          </a:p>
          <a:p>
            <a:pPr eaLnBrk="1" hangingPunct="1"/>
            <a:r>
              <a:rPr lang="en-US" b="1">
                <a:cs typeface="Times New Roman" pitchFamily="18" charset="0"/>
              </a:rPr>
              <a:t>   commands</a:t>
            </a:r>
          </a:p>
          <a:p>
            <a:pPr eaLnBrk="1" hangingPunct="1"/>
            <a:r>
              <a:rPr lang="en-US" b="1">
                <a:cs typeface="Times New Roman" pitchFamily="18" charset="0"/>
              </a:rPr>
              <a:t>Done</a:t>
            </a:r>
          </a:p>
          <a:p>
            <a:pPr eaLnBrk="1" hangingPunct="1"/>
            <a:endParaRPr lang="en-US" b="1">
              <a:cs typeface="Times New Roman" pitchFamily="18" charset="0"/>
            </a:endParaRPr>
          </a:p>
          <a:p>
            <a:pPr eaLnBrk="1" hangingPunct="1"/>
            <a:r>
              <a:rPr lang="en-US">
                <a:cs typeface="Times New Roman" pitchFamily="18" charset="0"/>
              </a:rPr>
              <a:t>This loop is a complement of the </a:t>
            </a:r>
            <a:r>
              <a:rPr lang="en-US" i="1">
                <a:cs typeface="Times New Roman" pitchFamily="18" charset="0"/>
              </a:rPr>
              <a:t>while </a:t>
            </a:r>
            <a:r>
              <a:rPr lang="en-US">
                <a:cs typeface="Times New Roman" pitchFamily="18" charset="0"/>
              </a:rPr>
              <a:t>loop. In the </a:t>
            </a:r>
            <a:r>
              <a:rPr lang="en-US" i="1">
                <a:cs typeface="Times New Roman" pitchFamily="18" charset="0"/>
              </a:rPr>
              <a:t>while </a:t>
            </a:r>
            <a:r>
              <a:rPr lang="en-US">
                <a:cs typeface="Times New Roman" pitchFamily="18" charset="0"/>
              </a:rPr>
              <a:t>loop statements are repeated till the condition is </a:t>
            </a:r>
            <a:r>
              <a:rPr lang="en-US" i="1">
                <a:cs typeface="Times New Roman" pitchFamily="18" charset="0"/>
              </a:rPr>
              <a:t>true</a:t>
            </a:r>
            <a:r>
              <a:rPr lang="en-US">
                <a:cs typeface="Times New Roman" pitchFamily="18" charset="0"/>
              </a:rPr>
              <a:t>. But in an </a:t>
            </a:r>
            <a:r>
              <a:rPr lang="en-US" i="1">
                <a:cs typeface="Times New Roman" pitchFamily="18" charset="0"/>
              </a:rPr>
              <a:t>until </a:t>
            </a:r>
            <a:r>
              <a:rPr lang="en-US">
                <a:cs typeface="Times New Roman" pitchFamily="18" charset="0"/>
              </a:rPr>
              <a:t>loop,  statements inside loop are repeated till the condition is </a:t>
            </a:r>
            <a:r>
              <a:rPr lang="en-US" i="1">
                <a:cs typeface="Times New Roman" pitchFamily="18" charset="0"/>
              </a:rPr>
              <a:t>false.</a:t>
            </a:r>
            <a:r>
              <a:rPr lang="en-US">
                <a:cs typeface="Times New Roman" pitchFamily="18" charset="0"/>
              </a:rPr>
              <a:t> As soon as the condition becomes true, the iteration stops.</a:t>
            </a:r>
          </a:p>
          <a:p>
            <a:pPr eaLnBrk="1" hangingPunct="1"/>
            <a:endParaRPr lang="en-US">
              <a:cs typeface="Times New Roman" pitchFamily="18" charset="0"/>
            </a:endParaRPr>
          </a:p>
          <a:p>
            <a:pPr eaLnBrk="1" hangingPunct="1"/>
            <a:r>
              <a:rPr lang="en-US">
                <a:cs typeface="Times New Roman" pitchFamily="18" charset="0"/>
              </a:rPr>
              <a:t>In the above example given until loop is infinite loop.</a:t>
            </a:r>
          </a:p>
          <a:p>
            <a:pPr eaLnBrk="1" hangingPunct="1"/>
            <a:endParaRPr lang="en-US">
              <a:cs typeface="Times New Roman" pitchFamily="18" charset="0"/>
            </a:endParaRPr>
          </a:p>
          <a:p>
            <a:pPr eaLnBrk="1" hangingPunct="1"/>
            <a:r>
              <a:rPr lang="en-US">
                <a:cs typeface="Times New Roman" pitchFamily="18" charset="0"/>
              </a:rPr>
              <a:t> </a:t>
            </a:r>
          </a:p>
          <a:p>
            <a:pPr eaLnBrk="1" hangingPunct="1"/>
            <a:endParaRPr lang="en-US"/>
          </a:p>
          <a:p>
            <a:pPr eaLnBrk="1" hangingPunct="1"/>
            <a:endParaRPr lang="en-US"/>
          </a:p>
        </p:txBody>
      </p:sp>
    </p:spTree>
    <p:extLst>
      <p:ext uri="{BB962C8B-B14F-4D97-AF65-F5344CB8AC3E}">
        <p14:creationId xmlns:p14="http://schemas.microsoft.com/office/powerpoint/2010/main" val="3130610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Rot="1" noChangeAspect="1" noChangeArrowheads="1" noTextEdit="1"/>
          </p:cNvSpPr>
          <p:nvPr>
            <p:ph type="sldImg"/>
          </p:nvPr>
        </p:nvSpPr>
        <p:spPr>
          <a:xfrm>
            <a:off x="2139950" y="881063"/>
            <a:ext cx="4906963" cy="3679825"/>
          </a:xfrm>
          <a:ln/>
        </p:spPr>
      </p:sp>
      <p:sp>
        <p:nvSpPr>
          <p:cNvPr id="70660" name="Rectangle 3"/>
          <p:cNvSpPr>
            <a:spLocks noGrp="1" noChangeArrowheads="1"/>
          </p:cNvSpPr>
          <p:nvPr>
            <p:ph type="body" idx="1"/>
          </p:nvPr>
        </p:nvSpPr>
        <p:spPr>
          <a:xfrm>
            <a:off x="2113280" y="4640580"/>
            <a:ext cx="4714240" cy="4162187"/>
          </a:xfrm>
          <a:noFill/>
          <a:ln/>
        </p:spPr>
        <p:txBody>
          <a:bodyPr/>
          <a:lstStyle/>
          <a:p>
            <a:pPr eaLnBrk="1" hangingPunct="1"/>
            <a:r>
              <a:rPr lang="en-US" b="1" dirty="0"/>
              <a:t>Example 1:</a:t>
            </a:r>
          </a:p>
          <a:p>
            <a:pPr eaLnBrk="1" hangingPunct="1"/>
            <a:r>
              <a:rPr lang="en-US" dirty="0"/>
              <a:t>In this example, </a:t>
            </a:r>
            <a:r>
              <a:rPr lang="en-US" i="1" dirty="0"/>
              <a:t>for </a:t>
            </a:r>
            <a:r>
              <a:rPr lang="en-US" dirty="0"/>
              <a:t>loop executes </a:t>
            </a:r>
            <a:r>
              <a:rPr lang="en-US" i="1" dirty="0"/>
              <a:t>three</a:t>
            </a:r>
            <a:r>
              <a:rPr lang="en-US" dirty="0"/>
              <a:t> times because three numbers are there in the list . In every iteration </a:t>
            </a:r>
            <a:r>
              <a:rPr lang="en-US" i="1" dirty="0"/>
              <a:t>x </a:t>
            </a:r>
            <a:r>
              <a:rPr lang="en-US" dirty="0"/>
              <a:t>is assigned 1, 2 and 3 respectively.</a:t>
            </a:r>
          </a:p>
          <a:p>
            <a:pPr eaLnBrk="1" hangingPunct="1"/>
            <a:endParaRPr lang="en-US" dirty="0"/>
          </a:p>
          <a:p>
            <a:pPr eaLnBrk="1" hangingPunct="1"/>
            <a:r>
              <a:rPr lang="en-US" b="1" dirty="0"/>
              <a:t>Example 2:</a:t>
            </a:r>
          </a:p>
          <a:p>
            <a:pPr eaLnBrk="1" hangingPunct="1"/>
            <a:r>
              <a:rPr lang="en-US" dirty="0"/>
              <a:t>In this example also, </a:t>
            </a:r>
            <a:r>
              <a:rPr lang="en-US" i="1" dirty="0"/>
              <a:t>for </a:t>
            </a:r>
            <a:r>
              <a:rPr lang="en-US" dirty="0"/>
              <a:t>loop executes 3 times. In each iteration, </a:t>
            </a:r>
            <a:r>
              <a:rPr lang="en-US" i="1" dirty="0" err="1"/>
              <a:t>var</a:t>
            </a:r>
            <a:r>
              <a:rPr lang="en-US" i="1" dirty="0"/>
              <a:t> </a:t>
            </a:r>
            <a:r>
              <a:rPr lang="en-US" dirty="0"/>
              <a:t>takes values from system variables in the list $PATH, $HOME and  $MAIL respectively.</a:t>
            </a:r>
          </a:p>
          <a:p>
            <a:pPr eaLnBrk="1" hangingPunct="1"/>
            <a:endParaRPr lang="en-US" dirty="0"/>
          </a:p>
          <a:p>
            <a:pPr eaLnBrk="1" hangingPunct="1"/>
            <a:r>
              <a:rPr lang="en-US" b="1" dirty="0"/>
              <a:t>Example 3:</a:t>
            </a:r>
            <a:r>
              <a:rPr lang="en-US" dirty="0"/>
              <a:t> </a:t>
            </a:r>
          </a:p>
          <a:p>
            <a:pPr eaLnBrk="1" hangingPunct="1"/>
            <a:r>
              <a:rPr lang="en-US" dirty="0"/>
              <a:t>In this example, the for loop iterates equal to the number of files with extension c in the current working directory. This is because *.c is replaced with a list of all files with extension </a:t>
            </a:r>
            <a:r>
              <a:rPr lang="en-US" i="1" dirty="0"/>
              <a:t>c </a:t>
            </a:r>
            <a:r>
              <a:rPr lang="en-US" dirty="0"/>
              <a:t>in the current working directory. </a:t>
            </a:r>
          </a:p>
          <a:p>
            <a:pPr eaLnBrk="1" hangingPunct="1"/>
            <a:r>
              <a:rPr lang="en-US" dirty="0"/>
              <a:t>Some more examples are:</a:t>
            </a:r>
          </a:p>
          <a:p>
            <a:pPr eaLnBrk="1" hangingPunct="1"/>
            <a:endParaRPr lang="en-US" dirty="0"/>
          </a:p>
          <a:p>
            <a:pPr eaLnBrk="1" hangingPunct="1"/>
            <a:r>
              <a:rPr lang="en-US" b="1" dirty="0">
                <a:cs typeface="Times New Roman" pitchFamily="18" charset="0"/>
              </a:rPr>
              <a:t>for </a:t>
            </a:r>
            <a:r>
              <a:rPr lang="en-US" b="1" dirty="0" err="1">
                <a:cs typeface="Times New Roman" pitchFamily="18" charset="0"/>
              </a:rPr>
              <a:t>i</a:t>
            </a:r>
            <a:r>
              <a:rPr lang="en-US" b="1" dirty="0">
                <a:cs typeface="Times New Roman" pitchFamily="18" charset="0"/>
              </a:rPr>
              <a:t> in 1 2 3 4 5 6 7 8 9 0</a:t>
            </a:r>
          </a:p>
          <a:p>
            <a:pPr eaLnBrk="1" hangingPunct="1"/>
            <a:r>
              <a:rPr lang="en-US" b="1" dirty="0">
                <a:cs typeface="Times New Roman" pitchFamily="18" charset="0"/>
              </a:rPr>
              <a:t>do</a:t>
            </a:r>
          </a:p>
          <a:p>
            <a:pPr eaLnBrk="1" hangingPunct="1"/>
            <a:r>
              <a:rPr lang="en-US" b="1" dirty="0">
                <a:cs typeface="Times New Roman" pitchFamily="18" charset="0"/>
              </a:rPr>
              <a:t>          echo $</a:t>
            </a:r>
            <a:r>
              <a:rPr lang="en-US" b="1" dirty="0" err="1">
                <a:cs typeface="Times New Roman" pitchFamily="18" charset="0"/>
              </a:rPr>
              <a:t>i</a:t>
            </a:r>
            <a:endParaRPr lang="en-US" b="1" dirty="0">
              <a:cs typeface="Times New Roman" pitchFamily="18" charset="0"/>
            </a:endParaRPr>
          </a:p>
          <a:p>
            <a:pPr eaLnBrk="1" hangingPunct="1"/>
            <a:r>
              <a:rPr lang="en-US" b="1" dirty="0">
                <a:cs typeface="Times New Roman" pitchFamily="18" charset="0"/>
              </a:rPr>
              <a:t>done</a:t>
            </a:r>
          </a:p>
          <a:p>
            <a:pPr eaLnBrk="1" hangingPunct="1"/>
            <a:endParaRPr lang="en-US" b="1" dirty="0"/>
          </a:p>
          <a:p>
            <a:pPr eaLnBrk="1" hangingPunct="1"/>
            <a:endParaRPr lang="en-US" dirty="0"/>
          </a:p>
        </p:txBody>
      </p:sp>
    </p:spTree>
    <p:extLst>
      <p:ext uri="{BB962C8B-B14F-4D97-AF65-F5344CB8AC3E}">
        <p14:creationId xmlns:p14="http://schemas.microsoft.com/office/powerpoint/2010/main" val="2557833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Rot="1" noChangeAspect="1" noChangeArrowheads="1" noTextEdit="1"/>
          </p:cNvSpPr>
          <p:nvPr>
            <p:ph type="sldImg"/>
          </p:nvPr>
        </p:nvSpPr>
        <p:spPr>
          <a:xfrm>
            <a:off x="2139950" y="881063"/>
            <a:ext cx="4906963" cy="3679825"/>
          </a:xfrm>
          <a:ln/>
        </p:spPr>
      </p:sp>
    </p:spTree>
    <p:extLst>
      <p:ext uri="{BB962C8B-B14F-4D97-AF65-F5344CB8AC3E}">
        <p14:creationId xmlns:p14="http://schemas.microsoft.com/office/powerpoint/2010/main" val="898235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Rot="1" noChangeAspect="1" noChangeArrowheads="1" noTextEdit="1"/>
          </p:cNvSpPr>
          <p:nvPr>
            <p:ph type="sldImg"/>
          </p:nvPr>
        </p:nvSpPr>
        <p:spPr>
          <a:xfrm>
            <a:off x="2139950" y="881063"/>
            <a:ext cx="4906963" cy="3679825"/>
          </a:xfrm>
          <a:ln/>
        </p:spPr>
      </p:sp>
      <p:sp>
        <p:nvSpPr>
          <p:cNvPr id="45060" name="Rectangle 3"/>
          <p:cNvSpPr>
            <a:spLocks noGrp="1" noChangeArrowheads="1"/>
          </p:cNvSpPr>
          <p:nvPr>
            <p:ph type="body" idx="1"/>
          </p:nvPr>
        </p:nvSpPr>
        <p:spPr>
          <a:xfrm>
            <a:off x="2113281" y="4570571"/>
            <a:ext cx="5039360" cy="4320540"/>
          </a:xfrm>
          <a:noFill/>
          <a:ln/>
        </p:spPr>
        <p:txBody>
          <a:bodyPr/>
          <a:lstStyle/>
          <a:p>
            <a:pPr eaLnBrk="1" hangingPunct="1"/>
            <a:r>
              <a:rPr lang="en-US" b="1" u="sng" dirty="0"/>
              <a:t>System Variables</a:t>
            </a:r>
          </a:p>
          <a:p>
            <a:pPr eaLnBrk="1" hangingPunct="1"/>
            <a:r>
              <a:rPr lang="en-US" dirty="0"/>
              <a:t>There are several variables set by the system  - some during booting and some after logging in. These are called the system variables, and they determine the environment one is working in. The user can also alter their values.  The set statement can be used to display list of system variables. </a:t>
            </a:r>
          </a:p>
          <a:p>
            <a:pPr eaLnBrk="1" hangingPunct="1"/>
            <a:endParaRPr lang="en-US" dirty="0"/>
          </a:p>
          <a:p>
            <a:pPr lvl="1"/>
            <a:r>
              <a:rPr lang="en-US" dirty="0"/>
              <a:t>$ set</a:t>
            </a:r>
          </a:p>
          <a:p>
            <a:pPr lvl="1"/>
            <a:r>
              <a:rPr lang="en-US" dirty="0"/>
              <a:t>HOME=/usr1/</a:t>
            </a:r>
            <a:r>
              <a:rPr lang="en-US" dirty="0" err="1"/>
              <a:t>deshpavn</a:t>
            </a:r>
            <a:endParaRPr lang="en-US" dirty="0"/>
          </a:p>
          <a:p>
            <a:pPr lvl="1"/>
            <a:r>
              <a:rPr lang="en-US" dirty="0"/>
              <a:t>HUSHLOGIN=FALSE</a:t>
            </a:r>
          </a:p>
          <a:p>
            <a:pPr lvl="1"/>
            <a:r>
              <a:rPr lang="en-US" dirty="0"/>
              <a:t>HZ=100</a:t>
            </a:r>
          </a:p>
          <a:p>
            <a:pPr lvl="1"/>
            <a:r>
              <a:rPr lang="en-US" dirty="0"/>
              <a:t>IFS=</a:t>
            </a:r>
          </a:p>
          <a:p>
            <a:pPr lvl="1"/>
            <a:r>
              <a:rPr lang="en-US" dirty="0"/>
              <a:t>LOGNAME=</a:t>
            </a:r>
            <a:r>
              <a:rPr lang="en-US" dirty="0" err="1"/>
              <a:t>deshpavn</a:t>
            </a:r>
            <a:endParaRPr lang="en-US" dirty="0"/>
          </a:p>
          <a:p>
            <a:pPr lvl="1"/>
            <a:r>
              <a:rPr lang="en-US" dirty="0"/>
              <a:t>MAIL=/</a:t>
            </a:r>
            <a:r>
              <a:rPr lang="en-US" dirty="0" err="1"/>
              <a:t>usr</a:t>
            </a:r>
            <a:r>
              <a:rPr lang="en-US" dirty="0"/>
              <a:t>/spool/mail/</a:t>
            </a:r>
            <a:r>
              <a:rPr lang="en-US" dirty="0" err="1"/>
              <a:t>deshpavn</a:t>
            </a:r>
            <a:endParaRPr lang="en-US" dirty="0"/>
          </a:p>
          <a:p>
            <a:pPr lvl="1"/>
            <a:r>
              <a:rPr lang="en-US" dirty="0"/>
              <a:t>MAILCHECK=600</a:t>
            </a:r>
          </a:p>
          <a:p>
            <a:pPr lvl="1"/>
            <a:r>
              <a:rPr lang="en-US" dirty="0"/>
              <a:t>MF_ADM=</a:t>
            </a:r>
            <a:r>
              <a:rPr lang="en-US" dirty="0" err="1"/>
              <a:t>adm.cat@Unix</a:t>
            </a:r>
            <a:endParaRPr lang="en-US" dirty="0"/>
          </a:p>
          <a:p>
            <a:pPr lvl="1"/>
            <a:r>
              <a:rPr lang="en-US" dirty="0"/>
              <a:t>MSG_MAIL=1</a:t>
            </a:r>
          </a:p>
          <a:p>
            <a:pPr lvl="1"/>
            <a:r>
              <a:rPr lang="en-US" dirty="0"/>
              <a:t>MS_PROFILE=1</a:t>
            </a:r>
          </a:p>
          <a:p>
            <a:pPr lvl="1"/>
            <a:r>
              <a:rPr lang="en-US" dirty="0"/>
              <a:t>OPTIND=1</a:t>
            </a:r>
          </a:p>
          <a:p>
            <a:pPr lvl="1"/>
            <a:r>
              <a:rPr lang="en-US" dirty="0"/>
              <a:t>PATH=/bin:/</a:t>
            </a:r>
            <a:r>
              <a:rPr lang="en-US" dirty="0" err="1"/>
              <a:t>usr</a:t>
            </a:r>
            <a:r>
              <a:rPr lang="en-US" dirty="0"/>
              <a:t>/bin:/usr1/</a:t>
            </a:r>
            <a:r>
              <a:rPr lang="en-US" dirty="0" err="1"/>
              <a:t>deshpavn</a:t>
            </a:r>
            <a:r>
              <a:rPr lang="en-US" dirty="0"/>
              <a:t>/bin:.</a:t>
            </a:r>
          </a:p>
          <a:p>
            <a:pPr lvl="1"/>
            <a:r>
              <a:rPr lang="en-US" dirty="0"/>
              <a:t>PS1=$</a:t>
            </a:r>
          </a:p>
          <a:p>
            <a:pPr lvl="1"/>
            <a:r>
              <a:rPr lang="en-US" dirty="0"/>
              <a:t>PS2=&gt;</a:t>
            </a:r>
          </a:p>
          <a:p>
            <a:pPr lvl="1"/>
            <a:r>
              <a:rPr lang="en-US" dirty="0"/>
              <a:t>SHELL=/bin/</a:t>
            </a:r>
            <a:r>
              <a:rPr lang="en-US" dirty="0" err="1"/>
              <a:t>sh</a:t>
            </a:r>
            <a:endParaRPr lang="en-US" dirty="0"/>
          </a:p>
          <a:p>
            <a:pPr lvl="1"/>
            <a:r>
              <a:rPr lang="en-US" dirty="0"/>
              <a:t>TERM=</a:t>
            </a:r>
            <a:r>
              <a:rPr lang="en-US" dirty="0" err="1"/>
              <a:t>ansi</a:t>
            </a:r>
            <a:endParaRPr lang="en-US" dirty="0"/>
          </a:p>
          <a:p>
            <a:pPr lvl="1"/>
            <a:r>
              <a:rPr lang="en-US" dirty="0"/>
              <a:t>TZ=IST-5:30</a:t>
            </a:r>
          </a:p>
          <a:p>
            <a:pPr eaLnBrk="1" hangingPunct="1"/>
            <a:endParaRPr lang="en-US" dirty="0"/>
          </a:p>
        </p:txBody>
      </p:sp>
      <p:sp>
        <p:nvSpPr>
          <p:cNvPr id="45061" name="AutoShape 9"/>
          <p:cNvSpPr>
            <a:spLocks noChangeArrowheads="1"/>
          </p:cNvSpPr>
          <p:nvPr/>
        </p:nvSpPr>
        <p:spPr bwMode="auto">
          <a:xfrm>
            <a:off x="2433138" y="5189006"/>
            <a:ext cx="2682240" cy="3168244"/>
          </a:xfrm>
          <a:prstGeom prst="roundRect">
            <a:avLst>
              <a:gd name="adj" fmla="val 16667"/>
            </a:avLst>
          </a:prstGeom>
          <a:noFill/>
          <a:ln w="9525">
            <a:solidFill>
              <a:schemeClr val="tx1"/>
            </a:solidFill>
            <a:round/>
            <a:headEnd/>
            <a:tailEnd/>
          </a:ln>
        </p:spPr>
        <p:txBody>
          <a:bodyPr wrap="none" lIns="96652" tIns="48326" rIns="96652" bIns="48326" anchor="ctr"/>
          <a:lstStyle/>
          <a:p>
            <a:endParaRPr lang="en-US" dirty="0">
              <a:latin typeface="Candara" pitchFamily="34" charset="0"/>
            </a:endParaRPr>
          </a:p>
        </p:txBody>
      </p:sp>
    </p:spTree>
    <p:extLst>
      <p:ext uri="{BB962C8B-B14F-4D97-AF65-F5344CB8AC3E}">
        <p14:creationId xmlns:p14="http://schemas.microsoft.com/office/powerpoint/2010/main" val="1608916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Rot="1" noChangeAspect="1" noChangeArrowheads="1" noTextEdit="1"/>
          </p:cNvSpPr>
          <p:nvPr>
            <p:ph type="sldImg"/>
          </p:nvPr>
        </p:nvSpPr>
        <p:spPr>
          <a:xfrm>
            <a:off x="2139950" y="881063"/>
            <a:ext cx="4906963" cy="3679825"/>
          </a:xfrm>
          <a:ln/>
        </p:spPr>
      </p:sp>
      <p:sp>
        <p:nvSpPr>
          <p:cNvPr id="72708" name="Rectangle 3"/>
          <p:cNvSpPr>
            <a:spLocks noGrp="1" noChangeArrowheads="1"/>
          </p:cNvSpPr>
          <p:nvPr>
            <p:ph type="body" idx="1"/>
          </p:nvPr>
        </p:nvSpPr>
        <p:spPr>
          <a:xfrm>
            <a:off x="2113280" y="4640580"/>
            <a:ext cx="4714240" cy="4162187"/>
          </a:xfrm>
          <a:noFill/>
          <a:ln/>
        </p:spPr>
        <p:txBody>
          <a:bodyPr/>
          <a:lstStyle/>
          <a:p>
            <a:pPr eaLnBrk="1" hangingPunct="1"/>
            <a:r>
              <a:rPr lang="en-US"/>
              <a:t>In above example, syntax before the first iteration, </a:t>
            </a:r>
            <a:r>
              <a:rPr lang="en-US" i="1"/>
              <a:t>expr1</a:t>
            </a:r>
            <a:r>
              <a:rPr lang="en-US"/>
              <a:t> is evaluated. This is usually used to initialize variables for the loop. All statements between </a:t>
            </a:r>
            <a:r>
              <a:rPr lang="en-US" i="1"/>
              <a:t>do </a:t>
            </a:r>
            <a:r>
              <a:rPr lang="en-US"/>
              <a:t>and </a:t>
            </a:r>
            <a:r>
              <a:rPr lang="en-US" i="1"/>
              <a:t>done </a:t>
            </a:r>
            <a:r>
              <a:rPr lang="en-US"/>
              <a:t>are executed repeatedly until the value of </a:t>
            </a:r>
            <a:r>
              <a:rPr lang="en-US" i="1"/>
              <a:t>expr2</a:t>
            </a:r>
            <a:r>
              <a:rPr lang="en-US"/>
              <a:t> is true.</a:t>
            </a:r>
          </a:p>
          <a:p>
            <a:pPr eaLnBrk="1" hangingPunct="1"/>
            <a:br>
              <a:rPr lang="en-US"/>
            </a:br>
            <a:r>
              <a:rPr lang="en-US"/>
              <a:t>After each iteration of the loop, </a:t>
            </a:r>
            <a:r>
              <a:rPr lang="en-US" i="1"/>
              <a:t>expr3</a:t>
            </a:r>
            <a:r>
              <a:rPr lang="en-US"/>
              <a:t> is evaluated. This is usually used to increment a loop counter.</a:t>
            </a:r>
          </a:p>
          <a:p>
            <a:pPr eaLnBrk="1" hangingPunct="1"/>
            <a:endParaRPr lang="en-US"/>
          </a:p>
          <a:p>
            <a:pPr eaLnBrk="1" hangingPunct="1"/>
            <a:r>
              <a:rPr lang="en-US"/>
              <a:t>The output of the given example is:</a:t>
            </a:r>
          </a:p>
          <a:p>
            <a:pPr eaLnBrk="1" hangingPunct="1"/>
            <a:r>
              <a:rPr lang="en-US"/>
              <a:t>Welcome 0 times</a:t>
            </a:r>
            <a:br>
              <a:rPr lang="en-US"/>
            </a:br>
            <a:r>
              <a:rPr lang="en-US"/>
              <a:t>Welcome 1 times</a:t>
            </a:r>
            <a:br>
              <a:rPr lang="en-US"/>
            </a:br>
            <a:r>
              <a:rPr lang="en-US"/>
              <a:t>Welcome 2 times</a:t>
            </a:r>
            <a:br>
              <a:rPr lang="en-US"/>
            </a:br>
            <a:r>
              <a:rPr lang="en-US"/>
              <a:t>Welcome 3 times</a:t>
            </a:r>
            <a:br>
              <a:rPr lang="en-US"/>
            </a:br>
            <a:r>
              <a:rPr lang="en-US"/>
              <a:t>Welcome 4 times</a:t>
            </a:r>
            <a:br>
              <a:rPr lang="en-US"/>
            </a:br>
            <a:r>
              <a:rPr lang="en-US"/>
              <a:t>Welcome 5 times</a:t>
            </a:r>
            <a:br>
              <a:rPr lang="en-US"/>
            </a:br>
            <a:endParaRPr lang="en-US"/>
          </a:p>
        </p:txBody>
      </p:sp>
    </p:spTree>
    <p:extLst>
      <p:ext uri="{BB962C8B-B14F-4D97-AF65-F5344CB8AC3E}">
        <p14:creationId xmlns:p14="http://schemas.microsoft.com/office/powerpoint/2010/main" val="24243166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Rot="1" noChangeAspect="1" noChangeArrowheads="1" noTextEdit="1"/>
          </p:cNvSpPr>
          <p:nvPr>
            <p:ph type="sldImg"/>
          </p:nvPr>
        </p:nvSpPr>
        <p:spPr>
          <a:xfrm>
            <a:off x="2139950" y="881063"/>
            <a:ext cx="4906963" cy="3679825"/>
          </a:xfrm>
          <a:ln/>
        </p:spPr>
      </p:sp>
      <p:sp>
        <p:nvSpPr>
          <p:cNvPr id="73732" name="Rectangle 3"/>
          <p:cNvSpPr>
            <a:spLocks noGrp="1" noChangeArrowheads="1"/>
          </p:cNvSpPr>
          <p:nvPr>
            <p:ph type="body" idx="1"/>
          </p:nvPr>
        </p:nvSpPr>
        <p:spPr>
          <a:xfrm>
            <a:off x="2113280" y="4640580"/>
            <a:ext cx="4714240" cy="4162187"/>
          </a:xfrm>
          <a:noFill/>
          <a:ln/>
        </p:spPr>
        <p:txBody>
          <a:bodyPr/>
          <a:lstStyle/>
          <a:p>
            <a:pPr eaLnBrk="1" hangingPunct="1"/>
            <a:r>
              <a:rPr lang="en-US"/>
              <a:t>In above example the loop executes till the condition is false. This is as soon as the user enters  “N” or “n” for </a:t>
            </a:r>
            <a:r>
              <a:rPr lang="en-US" i="1"/>
              <a:t>ans</a:t>
            </a:r>
            <a:r>
              <a:rPr lang="en-US"/>
              <a:t>,  the condition is true and the loop stops iteration.</a:t>
            </a:r>
          </a:p>
          <a:p>
            <a:pPr eaLnBrk="1" hangingPunct="1"/>
            <a:endParaRPr lang="en-US"/>
          </a:p>
          <a:p>
            <a:pPr eaLnBrk="1" hangingPunct="1"/>
            <a:r>
              <a:rPr lang="en-US"/>
              <a:t>Some more examples of shell script are:</a:t>
            </a:r>
          </a:p>
          <a:p>
            <a:pPr eaLnBrk="1" hangingPunct="1"/>
            <a:r>
              <a:rPr lang="en-US" b="1">
                <a:cs typeface="Times New Roman" pitchFamily="18" charset="0"/>
              </a:rPr>
              <a:t>Script to accept five numbers and display their sum:</a:t>
            </a:r>
          </a:p>
          <a:p>
            <a:pPr eaLnBrk="1" hangingPunct="1"/>
            <a:r>
              <a:rPr lang="en-US" b="1">
                <a:cs typeface="Times New Roman" pitchFamily="18" charset="0"/>
              </a:rPr>
              <a:t>	echo the parameters passed are : $1, $2, $3, $4, $5</a:t>
            </a:r>
          </a:p>
          <a:p>
            <a:pPr eaLnBrk="1" hangingPunct="1"/>
            <a:r>
              <a:rPr lang="en-US" b="1">
                <a:cs typeface="Times New Roman" pitchFamily="18" charset="0"/>
              </a:rPr>
              <a:t>	echo the name of script is          : $0</a:t>
            </a:r>
          </a:p>
          <a:p>
            <a:pPr eaLnBrk="1" hangingPunct="1"/>
            <a:r>
              <a:rPr lang="en-US" b="1">
                <a:cs typeface="Times New Roman" pitchFamily="18" charset="0"/>
              </a:rPr>
              <a:t>  	echo the number of parameters passed are : $#</a:t>
            </a:r>
          </a:p>
          <a:p>
            <a:pPr eaLnBrk="1" hangingPunct="1"/>
            <a:r>
              <a:rPr lang="en-US" b="1">
                <a:cs typeface="Times New Roman" pitchFamily="18" charset="0"/>
              </a:rPr>
              <a:t>	#calculate the sum</a:t>
            </a:r>
          </a:p>
          <a:p>
            <a:pPr eaLnBrk="1" hangingPunct="1"/>
            <a:r>
              <a:rPr lang="en-US" b="1">
                <a:cs typeface="Times New Roman" pitchFamily="18" charset="0"/>
              </a:rPr>
              <a:t>	sum=`expr $1 + $2 + $3 + $4 + $5`</a:t>
            </a:r>
          </a:p>
          <a:p>
            <a:pPr eaLnBrk="1" hangingPunct="1"/>
            <a:r>
              <a:rPr lang="en-US" b="1">
                <a:cs typeface="Times New Roman" pitchFamily="18" charset="0"/>
              </a:rPr>
              <a:t>	echo the sum is $sum</a:t>
            </a:r>
          </a:p>
          <a:p>
            <a:pPr eaLnBrk="1" hangingPunct="1"/>
            <a:r>
              <a:rPr lang="en-US" b="1">
                <a:cs typeface="Times New Roman" pitchFamily="18" charset="0"/>
              </a:rPr>
              <a:t>#end of script</a:t>
            </a:r>
          </a:p>
          <a:p>
            <a:pPr eaLnBrk="1" hangingPunct="1"/>
            <a:endParaRPr lang="en-US" b="1">
              <a:cs typeface="Times New Roman" pitchFamily="18" charset="0"/>
            </a:endParaRPr>
          </a:p>
          <a:p>
            <a:pPr eaLnBrk="1" hangingPunct="1"/>
            <a:r>
              <a:rPr lang="en-US">
                <a:cs typeface="Times New Roman" pitchFamily="18" charset="0"/>
              </a:rPr>
              <a:t>Invoke this script as follows:</a:t>
            </a:r>
          </a:p>
          <a:p>
            <a:pPr eaLnBrk="1" hangingPunct="1"/>
            <a:r>
              <a:rPr lang="en-US" b="1">
                <a:cs typeface="Times New Roman" pitchFamily="18" charset="0"/>
              </a:rPr>
              <a:t>$sh disp_sum 10 12 13 14 15</a:t>
            </a:r>
          </a:p>
          <a:p>
            <a:pPr eaLnBrk="1" hangingPunct="1"/>
            <a:r>
              <a:rPr lang="en-US"/>
              <a:t>The above command is to be followed by 5 different number as shown.</a:t>
            </a:r>
          </a:p>
          <a:p>
            <a:pPr eaLnBrk="1" hangingPunct="1"/>
            <a:endParaRPr lang="en-US">
              <a:solidFill>
                <a:srgbClr val="990000"/>
              </a:solidFill>
            </a:endParaRPr>
          </a:p>
          <a:p>
            <a:pPr eaLnBrk="1" hangingPunct="1"/>
            <a:endParaRPr lang="en-US"/>
          </a:p>
        </p:txBody>
      </p:sp>
    </p:spTree>
    <p:extLst>
      <p:ext uri="{BB962C8B-B14F-4D97-AF65-F5344CB8AC3E}">
        <p14:creationId xmlns:p14="http://schemas.microsoft.com/office/powerpoint/2010/main" val="4118147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Rot="1" noChangeAspect="1" noChangeArrowheads="1" noTextEdit="1"/>
          </p:cNvSpPr>
          <p:nvPr>
            <p:ph type="sldImg"/>
          </p:nvPr>
        </p:nvSpPr>
        <p:spPr>
          <a:xfrm>
            <a:off x="2139950" y="881063"/>
            <a:ext cx="4906963" cy="3679825"/>
          </a:xfrm>
          <a:ln/>
        </p:spPr>
      </p:sp>
      <p:sp>
        <p:nvSpPr>
          <p:cNvPr id="74756" name="Rectangle 3"/>
          <p:cNvSpPr>
            <a:spLocks noGrp="1" noChangeArrowheads="1"/>
          </p:cNvSpPr>
          <p:nvPr>
            <p:ph type="body" idx="1"/>
          </p:nvPr>
        </p:nvSpPr>
        <p:spPr>
          <a:xfrm>
            <a:off x="2113280" y="4640580"/>
            <a:ext cx="4714240" cy="4162187"/>
          </a:xfrm>
          <a:noFill/>
          <a:ln/>
        </p:spPr>
        <p:txBody>
          <a:bodyPr/>
          <a:lstStyle/>
          <a:p>
            <a:pPr eaLnBrk="1" hangingPunct="1"/>
            <a:r>
              <a:rPr lang="en-US"/>
              <a:t>You can also call the shell function </a:t>
            </a:r>
            <a:r>
              <a:rPr lang="en-US" i="1"/>
              <a:t>script module </a:t>
            </a:r>
            <a:r>
              <a:rPr lang="en-US"/>
              <a:t>as it makes a whole script section available under a single name. Normally, shell functions are defined at the beginning of the script. Or several functions can be stored in a file and read whenever they are needed. Files are stored in the </a:t>
            </a:r>
            <a:r>
              <a:rPr lang="en-US" i="1"/>
              <a:t>bin </a:t>
            </a:r>
            <a:r>
              <a:rPr lang="en-US"/>
              <a:t>directory. Function name can be any combination from the regular character string.</a:t>
            </a:r>
          </a:p>
          <a:p>
            <a:pPr eaLnBrk="1" hangingPunct="1"/>
            <a:endParaRPr lang="en-US"/>
          </a:p>
        </p:txBody>
      </p:sp>
    </p:spTree>
    <p:extLst>
      <p:ext uri="{BB962C8B-B14F-4D97-AF65-F5344CB8AC3E}">
        <p14:creationId xmlns:p14="http://schemas.microsoft.com/office/powerpoint/2010/main" val="1449268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Rot="1" noChangeAspect="1" noChangeArrowheads="1" noTextEdit="1"/>
          </p:cNvSpPr>
          <p:nvPr>
            <p:ph type="sldImg"/>
          </p:nvPr>
        </p:nvSpPr>
        <p:spPr>
          <a:xfrm>
            <a:off x="2139950" y="881063"/>
            <a:ext cx="4906963" cy="3679825"/>
          </a:xfrm>
          <a:ln/>
        </p:spPr>
      </p:sp>
      <p:sp>
        <p:nvSpPr>
          <p:cNvPr id="75780" name="Rectangle 3"/>
          <p:cNvSpPr>
            <a:spLocks noGrp="1" noChangeArrowheads="1"/>
          </p:cNvSpPr>
          <p:nvPr>
            <p:ph type="body" idx="1"/>
          </p:nvPr>
        </p:nvSpPr>
        <p:spPr>
          <a:noFill/>
          <a:ln/>
        </p:spPr>
        <p:txBody>
          <a:bodyPr/>
          <a:lstStyle/>
          <a:p>
            <a:pPr eaLnBrk="1" hangingPunct="1"/>
            <a:endParaRPr lang="en-US">
              <a:solidFill>
                <a:srgbClr val="990000"/>
              </a:solidFill>
            </a:endParaRPr>
          </a:p>
          <a:p>
            <a:pPr eaLnBrk="1" hangingPunct="1"/>
            <a:endParaRPr lang="en-US">
              <a:solidFill>
                <a:srgbClr val="990000"/>
              </a:solidFill>
            </a:endParaRPr>
          </a:p>
          <a:p>
            <a:pPr eaLnBrk="1" hangingPunct="1"/>
            <a:endParaRPr lang="en-US"/>
          </a:p>
        </p:txBody>
      </p:sp>
    </p:spTree>
    <p:extLst>
      <p:ext uri="{BB962C8B-B14F-4D97-AF65-F5344CB8AC3E}">
        <p14:creationId xmlns:p14="http://schemas.microsoft.com/office/powerpoint/2010/main" val="930178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Rot="1" noChangeAspect="1" noChangeArrowheads="1" noTextEdit="1"/>
          </p:cNvSpPr>
          <p:nvPr>
            <p:ph type="sldImg"/>
          </p:nvPr>
        </p:nvSpPr>
        <p:spPr>
          <a:xfrm>
            <a:off x="2139950" y="881063"/>
            <a:ext cx="4906963" cy="3679825"/>
          </a:xfrm>
          <a:ln/>
        </p:spPr>
      </p:sp>
      <p:sp>
        <p:nvSpPr>
          <p:cNvPr id="76804" name="Rectangle 3"/>
          <p:cNvSpPr>
            <a:spLocks noGrp="1" noChangeArrowheads="1"/>
          </p:cNvSpPr>
          <p:nvPr>
            <p:ph type="body" idx="1"/>
          </p:nvPr>
        </p:nvSpPr>
        <p:spPr>
          <a:xfrm>
            <a:off x="2113280" y="4640580"/>
            <a:ext cx="4714240" cy="4162187"/>
          </a:xfrm>
          <a:noFill/>
          <a:ln/>
        </p:spPr>
        <p:txBody>
          <a:bodyPr/>
          <a:lstStyle/>
          <a:p>
            <a:pPr eaLnBrk="1" hangingPunct="1"/>
            <a:r>
              <a:rPr lang="en-US"/>
              <a:t>In the above example, </a:t>
            </a:r>
            <a:r>
              <a:rPr lang="en-US" i="1"/>
              <a:t>Myfunction </a:t>
            </a:r>
            <a:r>
              <a:rPr lang="en-US"/>
              <a:t>is called in the </a:t>
            </a:r>
            <a:r>
              <a:rPr lang="en-US" i="1"/>
              <a:t>if </a:t>
            </a:r>
            <a:r>
              <a:rPr lang="en-US"/>
              <a:t>statement with message “enter the number”. This message is passed as three arguments.</a:t>
            </a:r>
          </a:p>
          <a:p>
            <a:pPr eaLnBrk="1" hangingPunct="1"/>
            <a:endParaRPr lang="en-US"/>
          </a:p>
          <a:p>
            <a:pPr eaLnBrk="1" hangingPunct="1"/>
            <a:r>
              <a:rPr lang="en-US"/>
              <a:t>In </a:t>
            </a:r>
            <a:r>
              <a:rPr lang="en-US" i="1"/>
              <a:t>Myfunction,</a:t>
            </a:r>
            <a:r>
              <a:rPr lang="en-US"/>
              <a:t> the first line is echo $*.</a:t>
            </a:r>
          </a:p>
          <a:p>
            <a:pPr eaLnBrk="1" hangingPunct="1"/>
            <a:r>
              <a:rPr lang="en-US"/>
              <a:t>Hence, it display message “Enter the number”.</a:t>
            </a:r>
          </a:p>
          <a:p>
            <a:pPr eaLnBrk="1" hangingPunct="1"/>
            <a:r>
              <a:rPr lang="en-US" i="1"/>
              <a:t>Read num </a:t>
            </a:r>
            <a:r>
              <a:rPr lang="en-US"/>
              <a:t>accepts the number.</a:t>
            </a:r>
          </a:p>
          <a:p>
            <a:pPr eaLnBrk="1" hangingPunct="1"/>
            <a:r>
              <a:rPr lang="en-US"/>
              <a:t>If the number is between 1 and 20, the function returns 1, otherwise it returns 0.</a:t>
            </a:r>
          </a:p>
          <a:p>
            <a:pPr eaLnBrk="1" hangingPunct="1"/>
            <a:endParaRPr lang="en-US"/>
          </a:p>
          <a:p>
            <a:pPr eaLnBrk="1" hangingPunct="1"/>
            <a:r>
              <a:rPr lang="en-US"/>
              <a:t>If </a:t>
            </a:r>
            <a:r>
              <a:rPr lang="en-US" i="1"/>
              <a:t>Myfunction </a:t>
            </a:r>
            <a:r>
              <a:rPr lang="en-US"/>
              <a:t>returns 1, then the output is:</a:t>
            </a:r>
          </a:p>
          <a:p>
            <a:pPr eaLnBrk="1" hangingPunct="1"/>
            <a:r>
              <a:rPr lang="en-US"/>
              <a:t>	</a:t>
            </a:r>
            <a:r>
              <a:rPr lang="en-US" b="1"/>
              <a:t>The number is within range.</a:t>
            </a:r>
          </a:p>
          <a:p>
            <a:pPr eaLnBrk="1" hangingPunct="1"/>
            <a:endParaRPr lang="en-US" b="1"/>
          </a:p>
          <a:p>
            <a:pPr eaLnBrk="1" hangingPunct="1"/>
            <a:r>
              <a:rPr lang="en-US"/>
              <a:t>Otherwise the output should be as follows:</a:t>
            </a:r>
          </a:p>
          <a:p>
            <a:pPr eaLnBrk="1" hangingPunct="1"/>
            <a:r>
              <a:rPr lang="en-US"/>
              <a:t>	</a:t>
            </a:r>
            <a:r>
              <a:rPr lang="en-US" b="1"/>
              <a:t>The number is out of range. </a:t>
            </a:r>
          </a:p>
        </p:txBody>
      </p:sp>
    </p:spTree>
    <p:extLst>
      <p:ext uri="{BB962C8B-B14F-4D97-AF65-F5344CB8AC3E}">
        <p14:creationId xmlns:p14="http://schemas.microsoft.com/office/powerpoint/2010/main" val="27077119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6515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188576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11472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61008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4542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Rot="1" noChangeAspect="1" noChangeArrowheads="1" noTextEdit="1"/>
          </p:cNvSpPr>
          <p:nvPr>
            <p:ph type="sldImg"/>
          </p:nvPr>
        </p:nvSpPr>
        <p:spPr>
          <a:xfrm>
            <a:off x="2139950" y="881063"/>
            <a:ext cx="4906963" cy="3679825"/>
          </a:xfrm>
          <a:ln/>
        </p:spPr>
      </p:sp>
      <p:sp>
        <p:nvSpPr>
          <p:cNvPr id="46084" name="Rectangle 3"/>
          <p:cNvSpPr>
            <a:spLocks noGrp="1" noChangeArrowheads="1"/>
          </p:cNvSpPr>
          <p:nvPr>
            <p:ph type="body" idx="1"/>
          </p:nvPr>
        </p:nvSpPr>
        <p:spPr>
          <a:xfrm>
            <a:off x="2113280" y="4638915"/>
            <a:ext cx="4958080" cy="4802266"/>
          </a:xfrm>
          <a:noFill/>
          <a:ln/>
        </p:spPr>
        <p:txBody>
          <a:bodyPr/>
          <a:lstStyle/>
          <a:p>
            <a:pPr eaLnBrk="1" hangingPunct="1"/>
            <a:r>
              <a:rPr lang="en-US" b="1" u="sng" dirty="0"/>
              <a:t>Output of set command</a:t>
            </a:r>
          </a:p>
          <a:p>
            <a:pPr eaLnBrk="1" hangingPunct="1"/>
            <a:r>
              <a:rPr lang="en-US" dirty="0"/>
              <a:t>Significance of some of these variables is explained below:</a:t>
            </a:r>
          </a:p>
          <a:p>
            <a:pPr eaLnBrk="1" hangingPunct="1"/>
            <a:r>
              <a:rPr lang="en-US" b="1" dirty="0"/>
              <a:t>PATH Variable: </a:t>
            </a:r>
            <a:r>
              <a:rPr lang="en-US" dirty="0"/>
              <a:t>Determines the list of directories (in order of precedence) that need to be scanned while you look for an executable command.</a:t>
            </a:r>
          </a:p>
          <a:p>
            <a:pPr eaLnBrk="1" hangingPunct="1"/>
            <a:r>
              <a:rPr lang="en-US" dirty="0"/>
              <a:t>Path can be modified as:</a:t>
            </a:r>
          </a:p>
          <a:p>
            <a:pPr eaLnBrk="1" hangingPunct="1"/>
            <a:r>
              <a:rPr lang="en-US" dirty="0"/>
              <a:t>   $ PATH=$PATH:/</a:t>
            </a:r>
            <a:r>
              <a:rPr lang="en-US" dirty="0" err="1"/>
              <a:t>usr</a:t>
            </a:r>
            <a:r>
              <a:rPr lang="en-US" dirty="0"/>
              <a:t>/user1/</a:t>
            </a:r>
            <a:r>
              <a:rPr lang="en-US" dirty="0" err="1"/>
              <a:t>progs</a:t>
            </a:r>
            <a:endParaRPr lang="en-US" dirty="0"/>
          </a:p>
          <a:p>
            <a:pPr eaLnBrk="1" hangingPunct="1"/>
            <a:r>
              <a:rPr lang="en-US" dirty="0"/>
              <a:t>This causes the /</a:t>
            </a:r>
            <a:r>
              <a:rPr lang="en-US" dirty="0" err="1"/>
              <a:t>usr</a:t>
            </a:r>
            <a:r>
              <a:rPr lang="en-US" dirty="0"/>
              <a:t>/user1/</a:t>
            </a:r>
            <a:r>
              <a:rPr lang="en-US" dirty="0" err="1"/>
              <a:t>progs</a:t>
            </a:r>
            <a:r>
              <a:rPr lang="en-US" dirty="0"/>
              <a:t> path to get added to the existing PATH list.</a:t>
            </a:r>
          </a:p>
          <a:p>
            <a:pPr eaLnBrk="1" hangingPunct="1"/>
            <a:r>
              <a:rPr lang="en-US" b="1" dirty="0"/>
              <a:t>HOME Variable: </a:t>
            </a:r>
            <a:r>
              <a:rPr lang="en-US" dirty="0"/>
              <a:t>This controls the login or Home directory for the user. </a:t>
            </a:r>
          </a:p>
          <a:p>
            <a:pPr eaLnBrk="1" hangingPunct="1"/>
            <a:r>
              <a:rPr lang="en-US" b="1" dirty="0"/>
              <a:t>IFS Variable: </a:t>
            </a:r>
            <a:r>
              <a:rPr lang="en-US" dirty="0"/>
              <a:t>It contains a string of characters that can be used as separators on command line.</a:t>
            </a:r>
          </a:p>
          <a:p>
            <a:pPr eaLnBrk="1" hangingPunct="1"/>
            <a:r>
              <a:rPr lang="en-US" b="1" dirty="0"/>
              <a:t>PS1 and PS2 Variables: </a:t>
            </a:r>
            <a:r>
              <a:rPr lang="en-US" dirty="0"/>
              <a:t>These determine the primary and secondary prompt.</a:t>
            </a:r>
          </a:p>
          <a:p>
            <a:pPr eaLnBrk="1" hangingPunct="1"/>
            <a:endParaRPr lang="en-US" b="1" u="sng" dirty="0"/>
          </a:p>
        </p:txBody>
      </p:sp>
    </p:spTree>
    <p:extLst>
      <p:ext uri="{BB962C8B-B14F-4D97-AF65-F5344CB8AC3E}">
        <p14:creationId xmlns:p14="http://schemas.microsoft.com/office/powerpoint/2010/main" val="5297327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0269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502093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56378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p:cNvSpPr>
            <a:spLocks noGrp="1" noRot="1" noChangeAspect="1" noChangeArrowheads="1" noTextEdit="1"/>
          </p:cNvSpPr>
          <p:nvPr>
            <p:ph type="sldImg"/>
          </p:nvPr>
        </p:nvSpPr>
        <p:spPr>
          <a:xfrm>
            <a:off x="2139950" y="881063"/>
            <a:ext cx="4906963" cy="3679825"/>
          </a:xfrm>
          <a:ln/>
        </p:spPr>
      </p:sp>
      <p:sp>
        <p:nvSpPr>
          <p:cNvPr id="77828" name="Rectangle 3"/>
          <p:cNvSpPr>
            <a:spLocks noGrp="1" noChangeArrowheads="1"/>
          </p:cNvSpPr>
          <p:nvPr>
            <p:ph type="body" idx="1"/>
          </p:nvPr>
        </p:nvSpPr>
        <p:spPr>
          <a:noFill/>
          <a:ln/>
        </p:spPr>
        <p:txBody>
          <a:bodyPr/>
          <a:lstStyle/>
          <a:p>
            <a:pPr eaLnBrk="1" hangingPunct="1"/>
            <a:endParaRPr lang="en-US">
              <a:solidFill>
                <a:srgbClr val="990000"/>
              </a:solidFill>
            </a:endParaRPr>
          </a:p>
          <a:p>
            <a:pPr eaLnBrk="1" hangingPunct="1"/>
            <a:endParaRPr lang="en-US">
              <a:solidFill>
                <a:srgbClr val="990000"/>
              </a:solidFill>
            </a:endParaRPr>
          </a:p>
          <a:p>
            <a:pPr eaLnBrk="1" hangingPunct="1"/>
            <a:endParaRPr lang="en-US"/>
          </a:p>
        </p:txBody>
      </p:sp>
    </p:spTree>
    <p:extLst>
      <p:ext uri="{BB962C8B-B14F-4D97-AF65-F5344CB8AC3E}">
        <p14:creationId xmlns:p14="http://schemas.microsoft.com/office/powerpoint/2010/main" val="1090840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Rot="1" noChangeAspect="1" noChangeArrowheads="1" noTextEdit="1"/>
          </p:cNvSpPr>
          <p:nvPr>
            <p:ph type="sldImg"/>
          </p:nvPr>
        </p:nvSpPr>
        <p:spPr>
          <a:xfrm>
            <a:off x="2139950" y="881063"/>
            <a:ext cx="4906963" cy="3679825"/>
          </a:xfrm>
          <a:ln/>
        </p:spPr>
      </p:sp>
      <p:sp>
        <p:nvSpPr>
          <p:cNvPr id="78852" name="Rectangle 3"/>
          <p:cNvSpPr>
            <a:spLocks noGrp="1" noChangeArrowheads="1"/>
          </p:cNvSpPr>
          <p:nvPr>
            <p:ph type="body" idx="1"/>
          </p:nvPr>
        </p:nvSpPr>
        <p:spPr>
          <a:xfrm>
            <a:off x="2113280" y="4640580"/>
            <a:ext cx="4714240" cy="4162187"/>
          </a:xfrm>
          <a:noFill/>
          <a:ln/>
        </p:spPr>
        <p:txBody>
          <a:bodyPr/>
          <a:lstStyle/>
          <a:p>
            <a:pPr eaLnBrk="1" hangingPunct="1"/>
            <a:r>
              <a:rPr lang="en-US" dirty="0"/>
              <a:t>You can display all elements from the array using * or @ symbol:</a:t>
            </a:r>
          </a:p>
          <a:p>
            <a:pPr eaLnBrk="1" hangingPunct="1"/>
            <a:r>
              <a:rPr lang="en-US" dirty="0"/>
              <a:t>Num[0]=“Zero" </a:t>
            </a:r>
          </a:p>
          <a:p>
            <a:pPr eaLnBrk="1" hangingPunct="1"/>
            <a:r>
              <a:rPr lang="en-US" dirty="0"/>
              <a:t>Num[1]=“One" </a:t>
            </a:r>
          </a:p>
          <a:p>
            <a:pPr eaLnBrk="1" hangingPunct="1"/>
            <a:r>
              <a:rPr lang="en-US" dirty="0"/>
              <a:t>Num[2]=“Two" </a:t>
            </a:r>
          </a:p>
          <a:p>
            <a:pPr eaLnBrk="1" hangingPunct="1"/>
            <a:r>
              <a:rPr lang="en-US" dirty="0"/>
              <a:t>Num[3]=“Three" </a:t>
            </a:r>
          </a:p>
          <a:p>
            <a:pPr eaLnBrk="1" hangingPunct="1"/>
            <a:r>
              <a:rPr lang="en-US" dirty="0"/>
              <a:t>echo "First Method: ${NAME[*]}" </a:t>
            </a:r>
          </a:p>
          <a:p>
            <a:pPr eaLnBrk="1" hangingPunct="1"/>
            <a:r>
              <a:rPr lang="en-US" dirty="0"/>
              <a:t>echo "Second Method: ${NAME[@]}" </a:t>
            </a:r>
          </a:p>
          <a:p>
            <a:pPr eaLnBrk="1" hangingPunct="1"/>
            <a:endParaRPr lang="en-US" dirty="0"/>
          </a:p>
        </p:txBody>
      </p:sp>
    </p:spTree>
    <p:extLst>
      <p:ext uri="{BB962C8B-B14F-4D97-AF65-F5344CB8AC3E}">
        <p14:creationId xmlns:p14="http://schemas.microsoft.com/office/powerpoint/2010/main" val="19161406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1079987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5494435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Rot="1" noChangeAspect="1" noChangeArrowheads="1" noTextEdit="1"/>
          </p:cNvSpPr>
          <p:nvPr>
            <p:ph type="sldImg"/>
          </p:nvPr>
        </p:nvSpPr>
        <p:spPr>
          <a:xfrm>
            <a:off x="2139950" y="881063"/>
            <a:ext cx="4906963" cy="3679825"/>
          </a:xfrm>
          <a:ln/>
        </p:spPr>
      </p:sp>
      <p:sp>
        <p:nvSpPr>
          <p:cNvPr id="79876" name="Rectangle 3"/>
          <p:cNvSpPr>
            <a:spLocks noGrp="1" noChangeArrowheads="1"/>
          </p:cNvSpPr>
          <p:nvPr>
            <p:ph type="body" idx="1"/>
          </p:nvPr>
        </p:nvSpPr>
        <p:spPr>
          <a:xfrm>
            <a:off x="2113280" y="4640580"/>
            <a:ext cx="4958080" cy="4162187"/>
          </a:xfrm>
          <a:noFill/>
          <a:ln/>
        </p:spPr>
        <p:txBody>
          <a:bodyPr/>
          <a:lstStyle/>
          <a:p>
            <a:pPr eaLnBrk="1" hangingPunct="1"/>
            <a:endParaRPr lang="en-US" dirty="0"/>
          </a:p>
        </p:txBody>
      </p:sp>
    </p:spTree>
    <p:extLst>
      <p:ext uri="{BB962C8B-B14F-4D97-AF65-F5344CB8AC3E}">
        <p14:creationId xmlns:p14="http://schemas.microsoft.com/office/powerpoint/2010/main" val="38180680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Rot="1" noChangeAspect="1" noChangeArrowheads="1" noTextEdit="1"/>
          </p:cNvSpPr>
          <p:nvPr>
            <p:ph type="sldImg"/>
          </p:nvPr>
        </p:nvSpPr>
        <p:spPr>
          <a:xfrm>
            <a:off x="2139950" y="881063"/>
            <a:ext cx="4906963" cy="3679825"/>
          </a:xfrm>
          <a:ln/>
        </p:spPr>
      </p:sp>
      <p:sp>
        <p:nvSpPr>
          <p:cNvPr id="80900" name="Rectangle 3"/>
          <p:cNvSpPr>
            <a:spLocks noGrp="1" noChangeArrowheads="1"/>
          </p:cNvSpPr>
          <p:nvPr>
            <p:ph type="body" idx="1"/>
          </p:nvPr>
        </p:nvSpPr>
        <p:spPr>
          <a:xfrm>
            <a:off x="2113280" y="4640580"/>
            <a:ext cx="4958080" cy="4162187"/>
          </a:xfrm>
          <a:noFill/>
          <a:ln/>
        </p:spPr>
        <p:txBody>
          <a:bodyPr/>
          <a:lstStyle/>
          <a:p>
            <a:pPr eaLnBrk="1" hangingPunct="1"/>
            <a:endParaRPr lang="en-US" dirty="0"/>
          </a:p>
        </p:txBody>
      </p:sp>
    </p:spTree>
    <p:extLst>
      <p:ext uri="{BB962C8B-B14F-4D97-AF65-F5344CB8AC3E}">
        <p14:creationId xmlns:p14="http://schemas.microsoft.com/office/powerpoint/2010/main" val="5382499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7123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Rot="1" noChangeAspect="1" noChangeArrowheads="1" noTextEdit="1"/>
          </p:cNvSpPr>
          <p:nvPr>
            <p:ph type="sldImg"/>
          </p:nvPr>
        </p:nvSpPr>
        <p:spPr>
          <a:xfrm>
            <a:off x="2139950" y="881063"/>
            <a:ext cx="4906963" cy="3679825"/>
          </a:xfrm>
          <a:ln/>
        </p:spPr>
      </p:sp>
      <p:sp>
        <p:nvSpPr>
          <p:cNvPr id="47108" name="Rectangle 3"/>
          <p:cNvSpPr>
            <a:spLocks noGrp="1" noChangeArrowheads="1"/>
          </p:cNvSpPr>
          <p:nvPr>
            <p:ph type="body" idx="1"/>
          </p:nvPr>
        </p:nvSpPr>
        <p:spPr>
          <a:xfrm>
            <a:off x="2113280" y="4638915"/>
            <a:ext cx="4958080" cy="3319975"/>
          </a:xfrm>
          <a:noFill/>
          <a:ln/>
        </p:spPr>
        <p:txBody>
          <a:bodyPr/>
          <a:lstStyle/>
          <a:p>
            <a:pPr eaLnBrk="1" hangingPunct="1"/>
            <a:r>
              <a:rPr lang="en-US" b="1" u="sng" dirty="0"/>
              <a:t>.profile script</a:t>
            </a:r>
          </a:p>
          <a:p>
            <a:pPr eaLnBrk="1" hangingPunct="1"/>
            <a:r>
              <a:rPr lang="en-US" dirty="0"/>
              <a:t>The </a:t>
            </a:r>
            <a:r>
              <a:rPr lang="en-US" i="1" dirty="0"/>
              <a:t>.profile</a:t>
            </a:r>
            <a:r>
              <a:rPr lang="en-US" dirty="0"/>
              <a:t> script is a shell script that gets executed by the shell when the user logs on. It contains settings for the operating environment of the user, and it remains in effect throughout the login session. Using this file, it is possible to customize operating environment.</a:t>
            </a:r>
            <a:endParaRPr lang="en-US" b="1" u="sng" dirty="0"/>
          </a:p>
          <a:p>
            <a:pPr eaLnBrk="1" hangingPunct="1"/>
            <a:r>
              <a:rPr lang="en-US" b="1" u="sng" dirty="0"/>
              <a:t>.</a:t>
            </a:r>
            <a:r>
              <a:rPr lang="en-US" b="1" u="sng" dirty="0" err="1"/>
              <a:t>cshrc</a:t>
            </a:r>
            <a:r>
              <a:rPr lang="en-US" b="1" u="sng" dirty="0"/>
              <a:t> ,.login and .logout script</a:t>
            </a:r>
          </a:p>
          <a:p>
            <a:pPr eaLnBrk="1" hangingPunct="1"/>
            <a:r>
              <a:rPr lang="en-US" dirty="0"/>
              <a:t>For the Bourne shell, the system reads the </a:t>
            </a:r>
            <a:r>
              <a:rPr lang="en-US" i="1" dirty="0"/>
              <a:t>.profile </a:t>
            </a:r>
            <a:r>
              <a:rPr lang="en-US" dirty="0"/>
              <a:t>file and executes the commands found there. C Shell users, however, have two files to read and execute. One is called </a:t>
            </a:r>
            <a:r>
              <a:rPr lang="en-US" i="1" dirty="0"/>
              <a:t>.login </a:t>
            </a:r>
            <a:r>
              <a:rPr lang="en-US" dirty="0"/>
              <a:t>and is read when the user logs in. The second is called </a:t>
            </a:r>
            <a:r>
              <a:rPr lang="en-US" i="1" dirty="0"/>
              <a:t>.</a:t>
            </a:r>
            <a:r>
              <a:rPr lang="en-US" i="1" dirty="0" err="1"/>
              <a:t>cshrc</a:t>
            </a:r>
            <a:r>
              <a:rPr lang="en-US" i="1" dirty="0"/>
              <a:t> </a:t>
            </a:r>
            <a:r>
              <a:rPr lang="en-US" dirty="0"/>
              <a:t>and is read whenever a new C shell is created, including the login shell. A .logout file can also be created for commands to be executed when you log out.</a:t>
            </a:r>
          </a:p>
        </p:txBody>
      </p:sp>
    </p:spTree>
    <p:extLst>
      <p:ext uri="{BB962C8B-B14F-4D97-AF65-F5344CB8AC3E}">
        <p14:creationId xmlns:p14="http://schemas.microsoft.com/office/powerpoint/2010/main" val="2305344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Rot="1" noChangeAspect="1" noChangeArrowheads="1" noTextEdit="1"/>
          </p:cNvSpPr>
          <p:nvPr>
            <p:ph type="sldImg"/>
          </p:nvPr>
        </p:nvSpPr>
        <p:spPr>
          <a:xfrm>
            <a:off x="2139950" y="881063"/>
            <a:ext cx="4906963" cy="3679825"/>
          </a:xfrm>
          <a:ln/>
        </p:spPr>
      </p:sp>
      <p:sp>
        <p:nvSpPr>
          <p:cNvPr id="48132" name="Rectangle 3"/>
          <p:cNvSpPr>
            <a:spLocks noGrp="1" noChangeArrowheads="1"/>
          </p:cNvSpPr>
          <p:nvPr>
            <p:ph type="body" idx="1"/>
          </p:nvPr>
        </p:nvSpPr>
        <p:spPr>
          <a:xfrm>
            <a:off x="2113280" y="4638915"/>
            <a:ext cx="4958080" cy="4162186"/>
          </a:xfrm>
          <a:noFill/>
          <a:ln/>
        </p:spPr>
        <p:txBody>
          <a:bodyPr/>
          <a:lstStyle/>
          <a:p>
            <a:pPr eaLnBrk="1" hangingPunct="1"/>
            <a:r>
              <a:rPr lang="sv-SE" dirty="0"/>
              <a:t>In above program, the </a:t>
            </a:r>
            <a:r>
              <a:rPr lang="sv-SE" i="1" dirty="0"/>
              <a:t> read </a:t>
            </a:r>
            <a:r>
              <a:rPr lang="sv-SE" dirty="0"/>
              <a:t>command accepts input from the user and stores it in name variable.</a:t>
            </a:r>
          </a:p>
          <a:p>
            <a:pPr eaLnBrk="1" hangingPunct="1"/>
            <a:endParaRPr lang="sv-SE" dirty="0"/>
          </a:p>
          <a:p>
            <a:pPr eaLnBrk="1" hangingPunct="1"/>
            <a:r>
              <a:rPr lang="sv-SE" dirty="0"/>
              <a:t>To display the variable value, you need to precede the variable name with a $ sign:</a:t>
            </a:r>
          </a:p>
          <a:p>
            <a:pPr eaLnBrk="1" hangingPunct="1"/>
            <a:endParaRPr lang="sv-SE" dirty="0"/>
          </a:p>
          <a:p>
            <a:pPr marL="1208147" lvl="2" indent="-241630"/>
            <a:r>
              <a:rPr lang="en-US" dirty="0"/>
              <a:t>echo “HELLO</a:t>
            </a:r>
            <a:r>
              <a:rPr lang="en-US" b="1" dirty="0"/>
              <a:t> $name </a:t>
            </a:r>
            <a:r>
              <a:rPr lang="en-US" dirty="0"/>
              <a:t>How are you?</a:t>
            </a:r>
          </a:p>
          <a:p>
            <a:pPr eaLnBrk="1" hangingPunct="1"/>
            <a:endParaRPr lang="sv-SE" dirty="0"/>
          </a:p>
        </p:txBody>
      </p:sp>
    </p:spTree>
    <p:extLst>
      <p:ext uri="{BB962C8B-B14F-4D97-AF65-F5344CB8AC3E}">
        <p14:creationId xmlns:p14="http://schemas.microsoft.com/office/powerpoint/2010/main" val="1067070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Rot="1" noChangeAspect="1" noChangeArrowheads="1" noTextEdit="1"/>
          </p:cNvSpPr>
          <p:nvPr>
            <p:ph type="sldImg"/>
          </p:nvPr>
        </p:nvSpPr>
        <p:spPr>
          <a:xfrm>
            <a:off x="2139950" y="881063"/>
            <a:ext cx="4906963" cy="3679825"/>
          </a:xfrm>
          <a:ln/>
        </p:spPr>
      </p:sp>
      <p:sp>
        <p:nvSpPr>
          <p:cNvPr id="49156" name="Rectangle 3"/>
          <p:cNvSpPr>
            <a:spLocks noGrp="1" noChangeArrowheads="1"/>
          </p:cNvSpPr>
          <p:nvPr>
            <p:ph type="body" idx="1"/>
          </p:nvPr>
        </p:nvSpPr>
        <p:spPr>
          <a:xfrm>
            <a:off x="2113280" y="4638915"/>
            <a:ext cx="4958080" cy="4162186"/>
          </a:xfrm>
          <a:noFill/>
          <a:ln/>
        </p:spPr>
        <p:txBody>
          <a:bodyPr/>
          <a:lstStyle/>
          <a:p>
            <a:pPr eaLnBrk="1" hangingPunct="1"/>
            <a:r>
              <a:rPr lang="en-US"/>
              <a:t>The above program accepts two numbers and displays their sum as a result. Instead of the </a:t>
            </a:r>
            <a:r>
              <a:rPr lang="en-US" i="1"/>
              <a:t>expr </a:t>
            </a:r>
            <a:r>
              <a:rPr lang="en-US"/>
              <a:t>command, we can use the </a:t>
            </a:r>
            <a:r>
              <a:rPr lang="en-US" i="1"/>
              <a:t>let </a:t>
            </a:r>
            <a:r>
              <a:rPr lang="en-US"/>
              <a:t>command.</a:t>
            </a:r>
          </a:p>
          <a:p>
            <a:pPr eaLnBrk="1" hangingPunct="1"/>
            <a:endParaRPr lang="en-US"/>
          </a:p>
          <a:p>
            <a:pPr eaLnBrk="1" hangingPunct="1"/>
            <a:r>
              <a:rPr lang="en-US" b="1"/>
              <a:t>Example: </a:t>
            </a:r>
          </a:p>
          <a:p>
            <a:pPr eaLnBrk="1" hangingPunct="1"/>
            <a:r>
              <a:rPr lang="en-US"/>
              <a:t>Add </a:t>
            </a:r>
            <a:r>
              <a:rPr lang="en-US" i="1"/>
              <a:t>one </a:t>
            </a:r>
            <a:r>
              <a:rPr lang="en-US"/>
              <a:t>to variable i. Using expr statement:</a:t>
            </a:r>
          </a:p>
          <a:p>
            <a:pPr>
              <a:buFontTx/>
              <a:buChar char="•"/>
            </a:pPr>
            <a:r>
              <a:rPr lang="en-US"/>
              <a:t>  i=`expr $i + 1` </a:t>
            </a:r>
          </a:p>
          <a:p>
            <a:pPr eaLnBrk="1" hangingPunct="1"/>
            <a:endParaRPr lang="en-US"/>
          </a:p>
          <a:p>
            <a:pPr eaLnBrk="1" hangingPunct="1"/>
            <a:r>
              <a:rPr lang="en-US"/>
              <a:t>Add </a:t>
            </a:r>
            <a:r>
              <a:rPr lang="en-US" i="1"/>
              <a:t>one </a:t>
            </a:r>
            <a:r>
              <a:rPr lang="en-US"/>
              <a:t>to variable i. Using let statement:</a:t>
            </a:r>
          </a:p>
          <a:p>
            <a:pPr>
              <a:buFontTx/>
              <a:buChar char="•"/>
            </a:pPr>
            <a:r>
              <a:rPr lang="en-US"/>
              <a:t>  let i=i+1           If no spaces in expression</a:t>
            </a:r>
          </a:p>
          <a:p>
            <a:pPr>
              <a:buFontTx/>
              <a:buChar char="•"/>
            </a:pPr>
            <a:r>
              <a:rPr lang="en-US"/>
              <a:t>  let "i = i + 1"     enclose expression in “… “ if expression includes spaces</a:t>
            </a:r>
          </a:p>
          <a:p>
            <a:pPr>
              <a:buFontTx/>
              <a:buChar char="•"/>
            </a:pPr>
            <a:r>
              <a:rPr lang="en-US"/>
              <a:t>  (( i = i + 1 ))</a:t>
            </a:r>
          </a:p>
          <a:p>
            <a:pPr eaLnBrk="1" hangingPunct="1"/>
            <a:endParaRPr lang="en-US"/>
          </a:p>
          <a:p>
            <a:pPr eaLnBrk="1" hangingPunct="1"/>
            <a:r>
              <a:rPr lang="en-US"/>
              <a:t>Expr is generally used but let is more user-friendly. It is used in Bash and Korn shell</a:t>
            </a:r>
          </a:p>
        </p:txBody>
      </p:sp>
    </p:spTree>
    <p:extLst>
      <p:ext uri="{BB962C8B-B14F-4D97-AF65-F5344CB8AC3E}">
        <p14:creationId xmlns:p14="http://schemas.microsoft.com/office/powerpoint/2010/main" val="2074231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Rot="1" noChangeAspect="1" noChangeArrowheads="1" noTextEdit="1"/>
          </p:cNvSpPr>
          <p:nvPr>
            <p:ph type="sldImg"/>
          </p:nvPr>
        </p:nvSpPr>
        <p:spPr>
          <a:xfrm>
            <a:off x="2139950" y="881063"/>
            <a:ext cx="4906963" cy="3679825"/>
          </a:xfrm>
          <a:ln/>
        </p:spPr>
      </p:sp>
      <p:sp>
        <p:nvSpPr>
          <p:cNvPr id="50181" name="Rectangle 11"/>
          <p:cNvSpPr>
            <a:spLocks noGrp="1" noChangeArrowheads="1"/>
          </p:cNvSpPr>
          <p:nvPr>
            <p:ph type="body" idx="1"/>
          </p:nvPr>
        </p:nvSpPr>
        <p:spPr>
          <a:xfrm>
            <a:off x="2175522" y="4751987"/>
            <a:ext cx="4892673" cy="4016171"/>
          </a:xfrm>
          <a:noFill/>
          <a:ln/>
        </p:spPr>
        <p:txBody>
          <a:bodyPr/>
          <a:lstStyle/>
          <a:p>
            <a:pPr eaLnBrk="1" hangingPunct="1"/>
            <a:r>
              <a:rPr lang="en-US" b="1" dirty="0"/>
              <a:t>$echo The date today is `date`</a:t>
            </a:r>
          </a:p>
          <a:p>
            <a:pPr eaLnBrk="1" hangingPunct="1"/>
            <a:r>
              <a:rPr lang="en-US" dirty="0"/>
              <a:t>In this command date is a command which is enclosed in </a:t>
            </a:r>
            <a:r>
              <a:rPr lang="en-US" dirty="0" err="1"/>
              <a:t>backquotes</a:t>
            </a:r>
            <a:r>
              <a:rPr lang="en-US" dirty="0"/>
              <a:t> and hence will get replaced by its output and then echo command will display message</a:t>
            </a:r>
          </a:p>
          <a:p>
            <a:pPr eaLnBrk="1" hangingPunct="1"/>
            <a:endParaRPr lang="en-US" dirty="0"/>
          </a:p>
          <a:p>
            <a:pPr eaLnBrk="1" hangingPunct="1"/>
            <a:r>
              <a:rPr lang="en-US" b="1" dirty="0"/>
              <a:t>$echo The date today is; date</a:t>
            </a:r>
          </a:p>
          <a:p>
            <a:pPr eaLnBrk="1" hangingPunct="1"/>
            <a:r>
              <a:rPr lang="en-US" dirty="0"/>
              <a:t>In above command echo and date commands are separated by ; hence will get executed sequentially.</a:t>
            </a:r>
          </a:p>
          <a:p>
            <a:endParaRPr lang="en-US" dirty="0"/>
          </a:p>
        </p:txBody>
      </p:sp>
    </p:spTree>
    <p:extLst>
      <p:ext uri="{BB962C8B-B14F-4D97-AF65-F5344CB8AC3E}">
        <p14:creationId xmlns:p14="http://schemas.microsoft.com/office/powerpoint/2010/main" val="306127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Rot="1" noChangeAspect="1" noChangeArrowheads="1" noTextEdit="1"/>
          </p:cNvSpPr>
          <p:nvPr>
            <p:ph type="sldImg"/>
          </p:nvPr>
        </p:nvSpPr>
        <p:spPr>
          <a:xfrm>
            <a:off x="2139950" y="881063"/>
            <a:ext cx="4906963" cy="3679825"/>
          </a:xfrm>
          <a:ln/>
        </p:spPr>
      </p:sp>
      <p:sp>
        <p:nvSpPr>
          <p:cNvPr id="51204" name="Rectangle 9"/>
          <p:cNvSpPr>
            <a:spLocks noGrp="1" noChangeArrowheads="1"/>
          </p:cNvSpPr>
          <p:nvPr>
            <p:ph type="body" idx="1"/>
          </p:nvPr>
        </p:nvSpPr>
        <p:spPr>
          <a:xfrm>
            <a:off x="2175522" y="4666912"/>
            <a:ext cx="4892673" cy="4101245"/>
          </a:xfrm>
          <a:noFill/>
          <a:ln/>
        </p:spPr>
        <p:txBody>
          <a:bodyPr/>
          <a:lstStyle/>
          <a:p>
            <a:r>
              <a:rPr lang="en-US" dirty="0"/>
              <a:t>In the first example </a:t>
            </a:r>
            <a:r>
              <a:rPr lang="en-US" dirty="0" err="1"/>
              <a:t>pwd</a:t>
            </a:r>
            <a:r>
              <a:rPr lang="en-US" dirty="0"/>
              <a:t> is a string which is assigned to </a:t>
            </a:r>
            <a:r>
              <a:rPr lang="en-US" dirty="0" err="1"/>
              <a:t>var</a:t>
            </a:r>
            <a:r>
              <a:rPr lang="en-US" dirty="0"/>
              <a:t> variable. Hence o/p of echo $</a:t>
            </a:r>
            <a:r>
              <a:rPr lang="en-US" dirty="0" err="1"/>
              <a:t>var</a:t>
            </a:r>
            <a:r>
              <a:rPr lang="en-US" dirty="0"/>
              <a:t> will be </a:t>
            </a:r>
            <a:r>
              <a:rPr lang="en-US" dirty="0" err="1"/>
              <a:t>pwd</a:t>
            </a:r>
            <a:endParaRPr lang="en-US" dirty="0"/>
          </a:p>
          <a:p>
            <a:endParaRPr lang="en-US" dirty="0"/>
          </a:p>
          <a:p>
            <a:r>
              <a:rPr lang="en-US" dirty="0"/>
              <a:t>But in second example ‘</a:t>
            </a:r>
            <a:r>
              <a:rPr lang="en-US" dirty="0" err="1"/>
              <a:t>pwd</a:t>
            </a:r>
            <a:r>
              <a:rPr lang="en-US" dirty="0"/>
              <a:t>’ string is assigned to </a:t>
            </a:r>
            <a:r>
              <a:rPr lang="en-US" dirty="0" err="1"/>
              <a:t>var</a:t>
            </a:r>
            <a:r>
              <a:rPr lang="en-US" dirty="0"/>
              <a:t> variable</a:t>
            </a:r>
          </a:p>
          <a:p>
            <a:r>
              <a:rPr lang="en-US" dirty="0"/>
              <a:t>Hence echo $</a:t>
            </a:r>
            <a:r>
              <a:rPr lang="en-US" dirty="0" err="1"/>
              <a:t>var</a:t>
            </a:r>
            <a:r>
              <a:rPr lang="en-US" dirty="0"/>
              <a:t> command will is </a:t>
            </a:r>
          </a:p>
          <a:p>
            <a:r>
              <a:rPr lang="en-US" dirty="0"/>
              <a:t>     </a:t>
            </a:r>
            <a:r>
              <a:rPr lang="en-US" dirty="0" err="1"/>
              <a:t>echo`pwd</a:t>
            </a:r>
            <a:r>
              <a:rPr lang="en-US" dirty="0"/>
              <a:t>’</a:t>
            </a:r>
          </a:p>
          <a:p>
            <a:r>
              <a:rPr lang="en-US" dirty="0"/>
              <a:t>Since </a:t>
            </a:r>
            <a:r>
              <a:rPr lang="en-US" dirty="0" err="1"/>
              <a:t>pwd</a:t>
            </a:r>
            <a:r>
              <a:rPr lang="en-US" dirty="0"/>
              <a:t> is enclosed in </a:t>
            </a:r>
            <a:r>
              <a:rPr lang="en-US" dirty="0" err="1"/>
              <a:t>backquotes</a:t>
            </a:r>
            <a:r>
              <a:rPr lang="en-US" dirty="0"/>
              <a:t> it will get replaced by present working directory. echo will display name of current working directory.</a:t>
            </a:r>
          </a:p>
        </p:txBody>
      </p:sp>
    </p:spTree>
    <p:extLst>
      <p:ext uri="{BB962C8B-B14F-4D97-AF65-F5344CB8AC3E}">
        <p14:creationId xmlns:p14="http://schemas.microsoft.com/office/powerpoint/2010/main" val="35135663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7.e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5.xml"/><Relationship Id="rId9"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7.xml"/><Relationship Id="rId7" Type="http://schemas.openxmlformats.org/officeDocument/2006/relationships/image" Target="../media/image14.jpe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hyperlink" Target="http://www.capgemini.com/about/how-we-work/the-collaborative-business-experiencetm" TargetMode="External"/><Relationship Id="rId3" Type="http://schemas.openxmlformats.org/officeDocument/2006/relationships/tags" Target="../tags/tag9.xml"/><Relationship Id="rId7" Type="http://schemas.openxmlformats.org/officeDocument/2006/relationships/image" Target="../media/image16.png"/><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7.emf"/><Relationship Id="rId5" Type="http://schemas.openxmlformats.org/officeDocument/2006/relationships/oleObject" Target="../embeddings/oleObject5.bin"/><Relationship Id="rId10" Type="http://schemas.openxmlformats.org/officeDocument/2006/relationships/hyperlink" Target="http://www.capgemini.com/" TargetMode="External"/><Relationship Id="rId4" Type="http://schemas.openxmlformats.org/officeDocument/2006/relationships/slideMaster" Target="../slideMasters/slideMaster1.xml"/><Relationship Id="rId9" Type="http://schemas.openxmlformats.org/officeDocument/2006/relationships/hyperlink" Target="http://www.capgemini.com/about/how-we-work/rightshorer"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4.png"/><Relationship Id="rId14" Type="http://schemas.openxmlformats.org/officeDocument/2006/relationships/hyperlink" Target="http://www.capgemini.com/"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png"/><Relationship Id="rId1" Type="http://schemas.openxmlformats.org/officeDocument/2006/relationships/slideMaster" Target="../slideMasters/slideMaster4.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3.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1">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7"/>
          <p:cNvPicPr>
            <a:picLocks noChangeAspect="1"/>
          </p:cNvPicPr>
          <p:nvPr/>
        </p:nvPicPr>
        <p:blipFill>
          <a:blip r:embed="rId2" cstate="print"/>
          <a:srcRect/>
          <a:stretch>
            <a:fillRect/>
          </a:stretch>
        </p:blipFill>
        <p:spPr bwMode="auto">
          <a:xfrm>
            <a:off x="3844926" y="0"/>
            <a:ext cx="5299075" cy="6858000"/>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06388" y="6102351"/>
            <a:ext cx="1714500" cy="510116"/>
          </a:xfrm>
          <a:prstGeom prst="rect">
            <a:avLst/>
          </a:prstGeom>
          <a:noFill/>
          <a:ln w="9525">
            <a:noFill/>
            <a:miter lim="800000"/>
            <a:headEnd/>
            <a:tailEnd/>
          </a:ln>
        </p:spPr>
      </p:pic>
      <p:sp>
        <p:nvSpPr>
          <p:cNvPr id="11" name="Title 1"/>
          <p:cNvSpPr>
            <a:spLocks noGrp="1"/>
          </p:cNvSpPr>
          <p:nvPr>
            <p:ph type="ctrTitle"/>
          </p:nvPr>
        </p:nvSpPr>
        <p:spPr>
          <a:xfrm>
            <a:off x="305992" y="3068960"/>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Autofit/>
          </a:bodyPr>
          <a:lstStyle>
            <a:lvl1pPr>
              <a:lnSpc>
                <a:spcPts val="2250"/>
              </a:lnSpc>
              <a:defRPr lang="en-US" sz="2000" b="0" dirty="0">
                <a:solidFill>
                  <a:srgbClr val="0070AD"/>
                </a:solidFill>
              </a:defRPr>
            </a:lvl1pPr>
          </a:lstStyle>
          <a:p>
            <a:pPr lvl="0"/>
            <a:r>
              <a:rPr lang="en-US"/>
              <a:t>Click to edit Master title style</a:t>
            </a:r>
            <a:endParaRPr lang="en-US" dirty="0"/>
          </a:p>
        </p:txBody>
      </p:sp>
      <p:sp>
        <p:nvSpPr>
          <p:cNvPr id="12" name="Subtitle 2"/>
          <p:cNvSpPr>
            <a:spLocks noGrp="1"/>
          </p:cNvSpPr>
          <p:nvPr>
            <p:ph type="subTitle" idx="1"/>
          </p:nvPr>
        </p:nvSpPr>
        <p:spPr>
          <a:xfrm>
            <a:off x="305992"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lvl="0"/>
            <a:r>
              <a:rPr lang="en-US"/>
              <a:t>Click to edit Master subtitle style</a:t>
            </a:r>
            <a:endParaRPr lang="en-US" dirty="0"/>
          </a:p>
        </p:txBody>
      </p:sp>
    </p:spTree>
    <p:extLst>
      <p:ext uri="{BB962C8B-B14F-4D97-AF65-F5344CB8AC3E}">
        <p14:creationId xmlns:p14="http://schemas.microsoft.com/office/powerpoint/2010/main" val="3568338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5" name="Picture 2" descr="http://www.strategic-resume.com/wp-content/uploads/2015/08/SummaryIcon.png"/>
          <p:cNvPicPr>
            <a:picLocks noChangeAspect="1" noChangeArrowheads="1"/>
          </p:cNvPicPr>
          <p:nvPr userDrawn="1"/>
        </p:nvPicPr>
        <p:blipFill>
          <a:blip r:embed="rId2" cstate="print"/>
          <a:srcRect/>
          <a:stretch>
            <a:fillRect/>
          </a:stretch>
        </p:blipFill>
        <p:spPr bwMode="auto">
          <a:xfrm>
            <a:off x="7283450" y="1494367"/>
            <a:ext cx="1638300" cy="17145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8" y="1494769"/>
            <a:ext cx="6887389"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999124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270750" y="1828800"/>
            <a:ext cx="1828800" cy="18203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8" y="1494769"/>
            <a:ext cx="6887389"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5797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7270750" y="1828800"/>
            <a:ext cx="1828800" cy="18203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4605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nvPr>
        </p:nvGraphicFramePr>
        <p:xfrm>
          <a:off x="1" y="0"/>
          <a:ext cx="136525" cy="143933"/>
        </p:xfrm>
        <a:graphic>
          <a:graphicData uri="http://schemas.openxmlformats.org/presentationml/2006/ole">
            <mc:AlternateContent xmlns:mc="http://schemas.openxmlformats.org/markup-compatibility/2006">
              <mc:Choice xmlns:v="urn:schemas-microsoft-com:vml" Requires="v">
                <p:oleObj spid="_x0000_s15372" name="think-cell Slide" r:id="rId4" imgW="360" imgH="360" progId="">
                  <p:embed/>
                </p:oleObj>
              </mc:Choice>
              <mc:Fallback>
                <p:oleObj name="think-cell Slide" r:id="rId4" imgW="360" imgH="360" progId="">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36525" cy="1439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dirty="0"/>
          </a:p>
        </p:txBody>
      </p:sp>
      <p:sp>
        <p:nvSpPr>
          <p:cNvPr id="3" name="Content Placeholder 2"/>
          <p:cNvSpPr>
            <a:spLocks noGrp="1"/>
          </p:cNvSpPr>
          <p:nvPr>
            <p:ph idx="1"/>
          </p:nvPr>
        </p:nvSpPr>
        <p:spPr>
          <a:xfrm>
            <a:off x="298516" y="2111956"/>
            <a:ext cx="8845484" cy="4026560"/>
          </a:xfrm>
        </p:spPr>
        <p:txBody>
          <a:bodyPr/>
          <a:lstStyle>
            <a:lvl1pPr>
              <a:defRPr b="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8" name="Espace réservé du texte 7"/>
          <p:cNvSpPr>
            <a:spLocks noGrp="1"/>
          </p:cNvSpPr>
          <p:nvPr>
            <p:ph type="body" sz="quarter" idx="11"/>
          </p:nvPr>
        </p:nvSpPr>
        <p:spPr>
          <a:xfrm>
            <a:off x="298605" y="1495447"/>
            <a:ext cx="8860286" cy="643612"/>
          </a:xfrm>
        </p:spPr>
        <p:txBody>
          <a:bodyPr/>
          <a:lstStyle>
            <a:lvl1pPr marL="0" indent="0">
              <a:buNone/>
              <a:defRPr b="1">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488731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osing 2">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custDataLst>
              <p:tags r:id="rId2"/>
            </p:custDataLst>
          </p:nvPr>
        </p:nvGraphicFramePr>
        <p:xfrm>
          <a:off x="1" y="0"/>
          <a:ext cx="136525" cy="143933"/>
        </p:xfrm>
        <a:graphic>
          <a:graphicData uri="http://schemas.openxmlformats.org/presentationml/2006/ole">
            <mc:AlternateContent xmlns:mc="http://schemas.openxmlformats.org/markup-compatibility/2006">
              <mc:Choice xmlns:v="urn:schemas-microsoft-com:vml" Requires="v">
                <p:oleObj spid="_x0000_s16396" name="think-cell Slide" r:id="rId6" imgW="360" imgH="360" progId="">
                  <p:embed/>
                </p:oleObj>
              </mc:Choice>
              <mc:Fallback>
                <p:oleObj name="think-cell Slide" r:id="rId6" imgW="360" imgH="360" progId="">
                  <p:embed/>
                  <p:pic>
                    <p:nvPicPr>
                      <p:cNvPr id="2"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36525" cy="1439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userDrawn="1">
            <p:custDataLst>
              <p:tags r:id="rId3"/>
            </p:custDataLst>
          </p:nvPr>
        </p:nvSpPr>
        <p:spPr>
          <a:xfrm>
            <a:off x="4527550" y="6450366"/>
            <a:ext cx="4044950" cy="210785"/>
          </a:xfrm>
          <a:prstGeom prst="rect">
            <a:avLst/>
          </a:prstGeom>
        </p:spPr>
        <p:txBody>
          <a:bodyPr lIns="28173" tIns="28173" rIns="0" bIns="28173" anchor="b">
            <a:spAutoFit/>
          </a:bodyPr>
          <a:lstStyle/>
          <a:p>
            <a:pPr algn="r">
              <a:defRPr/>
            </a:pPr>
            <a:r>
              <a:rPr lang="en-US" sz="500">
                <a:solidFill>
                  <a:schemeClr val="bg1"/>
                </a:solidFill>
              </a:rPr>
              <a:t>The information contained in this presentation is proprietary.</a:t>
            </a:r>
          </a:p>
          <a:p>
            <a:pPr algn="r">
              <a:defRPr/>
            </a:pPr>
            <a:r>
              <a:rPr lang="en-US" sz="500">
                <a:solidFill>
                  <a:schemeClr val="bg1"/>
                </a:solidFill>
              </a:rPr>
              <a:t>© 2014 Capgemini. All rights reserved. Rightshore</a:t>
            </a:r>
            <a:r>
              <a:rPr lang="en-US" sz="500" baseline="30000">
                <a:solidFill>
                  <a:schemeClr val="bg1"/>
                </a:solidFill>
              </a:rPr>
              <a:t>®  </a:t>
            </a:r>
            <a:r>
              <a:rPr lang="en-US" sz="500">
                <a:solidFill>
                  <a:schemeClr val="bg1"/>
                </a:solidFill>
              </a:rPr>
              <a:t>is a trademark belonging to Capgemini.</a:t>
            </a:r>
            <a:endParaRPr lang="en-US" sz="500" noProof="1">
              <a:solidFill>
                <a:schemeClr val="bg1"/>
              </a:solidFill>
            </a:endParaRPr>
          </a:p>
        </p:txBody>
      </p:sp>
      <p:sp>
        <p:nvSpPr>
          <p:cNvPr id="4" name="Rectangle 9"/>
          <p:cNvSpPr>
            <a:spLocks noChangeArrowheads="1"/>
          </p:cNvSpPr>
          <p:nvPr userDrawn="1">
            <p:custDataLst>
              <p:tags r:id="rId4"/>
            </p:custDataLst>
          </p:nvPr>
        </p:nvSpPr>
        <p:spPr bwMode="gray">
          <a:xfrm>
            <a:off x="1021004" y="3693226"/>
            <a:ext cx="3932160" cy="2015591"/>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06792" tIns="43420" rIns="184075" bIns="122717" anchor="b"/>
          <a:lstStyle/>
          <a:p>
            <a:pPr algn="just" defTabSz="888816" fontAlgn="auto">
              <a:spcBef>
                <a:spcPts val="0"/>
              </a:spcBef>
              <a:spcAft>
                <a:spcPts val="0"/>
              </a:spcAft>
              <a:defRPr/>
            </a:pPr>
            <a:r>
              <a:rPr lang="en-US" sz="1800" b="1" dirty="0">
                <a:solidFill>
                  <a:schemeClr val="bg1"/>
                </a:solidFill>
                <a:latin typeface="Arial"/>
                <a:cs typeface="Arial"/>
              </a:rPr>
              <a:t>About Capgemini</a:t>
            </a:r>
            <a:endParaRPr lang="en-US" sz="900" dirty="0">
              <a:solidFill>
                <a:schemeClr val="bg1"/>
              </a:solidFill>
            </a:endParaRPr>
          </a:p>
          <a:p>
            <a:pPr algn="just" defTabSz="779252" fontAlgn="auto">
              <a:spcBef>
                <a:spcPts val="0"/>
              </a:spcBef>
              <a:spcAft>
                <a:spcPts val="0"/>
              </a:spcAft>
              <a:defRPr/>
            </a:pPr>
            <a:endParaRPr lang="en-US" sz="900" dirty="0">
              <a:solidFill>
                <a:schemeClr val="bg1"/>
              </a:solidFill>
            </a:endParaRPr>
          </a:p>
          <a:p>
            <a:pPr algn="just" defTabSz="779252" fontAlgn="auto">
              <a:spcBef>
                <a:spcPts val="0"/>
              </a:spcBef>
              <a:spcAft>
                <a:spcPts val="0"/>
              </a:spcAft>
              <a:defRPr/>
            </a:pPr>
            <a:r>
              <a:rPr lang="en-US" sz="900" dirty="0">
                <a:solidFill>
                  <a:schemeClr val="bg1"/>
                </a:solidFill>
              </a:rPr>
              <a:t>With almost 140,000 people in over 40 countries, Capgemini is one of the world's foremost providers of consulting, technology and outsourcing services. The Group reported 2013 global revenues of  EUR 10.1 billion.</a:t>
            </a:r>
          </a:p>
          <a:p>
            <a:pPr algn="just" defTabSz="779252" fontAlgn="auto">
              <a:spcBef>
                <a:spcPts val="0"/>
              </a:spcBef>
              <a:spcAft>
                <a:spcPts val="0"/>
              </a:spcAft>
              <a:defRPr/>
            </a:pPr>
            <a:r>
              <a:rPr lang="en-US" sz="900" dirty="0">
                <a:solidFill>
                  <a:schemeClr val="bg1"/>
                </a:solidFill>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900" baseline="30000" dirty="0">
                <a:solidFill>
                  <a:schemeClr val="bg1"/>
                </a:solidFill>
              </a:rPr>
              <a:t>TM</a:t>
            </a:r>
            <a:r>
              <a:rPr lang="en-US" sz="900" dirty="0">
                <a:solidFill>
                  <a:schemeClr val="bg1"/>
                </a:solidFill>
              </a:rPr>
              <a:t>, and draws on Rightshore</a:t>
            </a:r>
            <a:r>
              <a:rPr lang="en-US" sz="900" b="1" baseline="30000" dirty="0">
                <a:solidFill>
                  <a:schemeClr val="bg1"/>
                </a:solidFill>
              </a:rPr>
              <a:t> ®</a:t>
            </a:r>
            <a:r>
              <a:rPr lang="en-US" sz="900" dirty="0">
                <a:solidFill>
                  <a:schemeClr val="bg1"/>
                </a:solidFill>
              </a:rPr>
              <a:t>, its worldwide delivery model.</a:t>
            </a:r>
          </a:p>
        </p:txBody>
      </p:sp>
      <p:pic>
        <p:nvPicPr>
          <p:cNvPr id="5" name="Image 10" descr="ppt_Label_CBE.png"/>
          <p:cNvPicPr>
            <a:picLocks noChangeAspect="1"/>
          </p:cNvPicPr>
          <p:nvPr userDrawn="1"/>
        </p:nvPicPr>
        <p:blipFill>
          <a:blip r:embed="rId8" cstate="print"/>
          <a:srcRect/>
          <a:stretch>
            <a:fillRect/>
          </a:stretch>
        </p:blipFill>
        <p:spPr bwMode="auto">
          <a:xfrm>
            <a:off x="752476" y="3458634"/>
            <a:ext cx="530225" cy="575733"/>
          </a:xfrm>
          <a:prstGeom prst="rect">
            <a:avLst/>
          </a:prstGeom>
          <a:noFill/>
          <a:ln w="9525">
            <a:noFill/>
            <a:miter lim="800000"/>
            <a:headEnd/>
            <a:tailEnd/>
          </a:ln>
        </p:spPr>
      </p:pic>
      <p:pic>
        <p:nvPicPr>
          <p:cNvPr id="6" name="Image 7" descr="Locations_Map_2014.png"/>
          <p:cNvPicPr>
            <a:picLocks noChangeAspect="1"/>
          </p:cNvPicPr>
          <p:nvPr userDrawn="1"/>
        </p:nvPicPr>
        <p:blipFill>
          <a:blip r:embed="rId9" cstate="print"/>
          <a:srcRect/>
          <a:stretch>
            <a:fillRect/>
          </a:stretch>
        </p:blipFill>
        <p:spPr bwMode="auto">
          <a:xfrm>
            <a:off x="5041900" y="3376084"/>
            <a:ext cx="3595688" cy="1871133"/>
          </a:xfrm>
          <a:prstGeom prst="rect">
            <a:avLst/>
          </a:prstGeom>
          <a:noFill/>
          <a:ln w="9525">
            <a:noFill/>
            <a:miter lim="800000"/>
            <a:headEnd/>
            <a:tailEnd/>
          </a:ln>
        </p:spPr>
      </p:pic>
    </p:spTree>
    <p:extLst>
      <p:ext uri="{BB962C8B-B14F-4D97-AF65-F5344CB8AC3E}">
        <p14:creationId xmlns:p14="http://schemas.microsoft.com/office/powerpoint/2010/main" val="1675492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4"/>
          <p:cNvGraphicFramePr>
            <a:graphicFrameLocks noChangeAspect="1"/>
          </p:cNvGraphicFramePr>
          <p:nvPr>
            <p:custDataLst>
              <p:tags r:id="rId2"/>
            </p:custDataLst>
          </p:nvPr>
        </p:nvGraphicFramePr>
        <p:xfrm>
          <a:off x="0" y="1"/>
          <a:ext cx="146050" cy="158751"/>
        </p:xfrm>
        <a:graphic>
          <a:graphicData uri="http://schemas.openxmlformats.org/presentationml/2006/ole">
            <mc:AlternateContent xmlns:mc="http://schemas.openxmlformats.org/markup-compatibility/2006">
              <mc:Choice xmlns:v="urn:schemas-microsoft-com:vml" Requires="v">
                <p:oleObj spid="_x0000_s17420" name="think-cell Slide" r:id="rId5" imgW="360" imgH="360" progId="">
                  <p:embed/>
                </p:oleObj>
              </mc:Choice>
              <mc:Fallback>
                <p:oleObj name="think-cell Slide" r:id="rId5" imgW="360" imgH="360" progId="">
                  <p:embed/>
                  <p:pic>
                    <p:nvPicPr>
                      <p:cNvPr id="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46050"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Image 11" descr="GraphicTablet_shutterstock_73936774.jpg"/>
          <p:cNvPicPr>
            <a:picLocks noChangeAspect="1"/>
          </p:cNvPicPr>
          <p:nvPr userDrawn="1"/>
        </p:nvPicPr>
        <p:blipFill>
          <a:blip r:embed="rId7" cstate="print"/>
          <a:srcRect b="14021"/>
          <a:stretch>
            <a:fillRect/>
          </a:stretch>
        </p:blipFill>
        <p:spPr bwMode="auto">
          <a:xfrm>
            <a:off x="1588" y="1178984"/>
            <a:ext cx="9904412" cy="5679016"/>
          </a:xfrm>
          <a:prstGeom prst="rect">
            <a:avLst/>
          </a:prstGeom>
          <a:noFill/>
          <a:ln w="9525">
            <a:noFill/>
            <a:miter lim="800000"/>
            <a:headEnd/>
            <a:tailEnd/>
          </a:ln>
        </p:spPr>
      </p:pic>
      <p:sp>
        <p:nvSpPr>
          <p:cNvPr id="6" name="Rectangle 7"/>
          <p:cNvSpPr/>
          <p:nvPr userDrawn="1">
            <p:custDataLst>
              <p:tags r:id="rId3"/>
            </p:custDataLst>
          </p:nvPr>
        </p:nvSpPr>
        <p:spPr bwMode="auto">
          <a:xfrm>
            <a:off x="0" y="0"/>
            <a:ext cx="9906000" cy="26839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28173" tIns="36624" rIns="28173" bIns="36624" anchor="ctr"/>
          <a:lstStyle/>
          <a:p>
            <a:pPr algn="ctr" defTabSz="779252" fontAlgn="auto">
              <a:spcBef>
                <a:spcPts val="0"/>
              </a:spcBef>
              <a:spcAft>
                <a:spcPts val="0"/>
              </a:spcAft>
              <a:defRPr/>
            </a:pPr>
            <a:endParaRPr lang="en-US" sz="900" dirty="0">
              <a:solidFill>
                <a:schemeClr val="bg1"/>
              </a:solidFill>
              <a:latin typeface="Arial"/>
              <a:cs typeface="Arial"/>
            </a:endParaRPr>
          </a:p>
        </p:txBody>
      </p:sp>
      <p:pic>
        <p:nvPicPr>
          <p:cNvPr id="7" name="Image 10" descr="Capgemini_logo.jpg"/>
          <p:cNvPicPr>
            <a:picLocks noChangeAspect="1"/>
          </p:cNvPicPr>
          <p:nvPr userDrawn="1"/>
        </p:nvPicPr>
        <p:blipFill>
          <a:blip r:embed="rId8" cstate="print"/>
          <a:srcRect/>
          <a:stretch>
            <a:fillRect/>
          </a:stretch>
        </p:blipFill>
        <p:spPr bwMode="auto">
          <a:xfrm>
            <a:off x="735013" y="658284"/>
            <a:ext cx="2881312" cy="685800"/>
          </a:xfrm>
          <a:prstGeom prst="rect">
            <a:avLst/>
          </a:prstGeom>
          <a:noFill/>
          <a:ln w="9525">
            <a:noFill/>
            <a:miter lim="800000"/>
            <a:headEnd/>
            <a:tailEnd/>
          </a:ln>
        </p:spPr>
      </p:pic>
      <p:sp>
        <p:nvSpPr>
          <p:cNvPr id="9" name="Title 1"/>
          <p:cNvSpPr>
            <a:spLocks noGrp="1"/>
          </p:cNvSpPr>
          <p:nvPr>
            <p:ph type="ctrTitle"/>
          </p:nvPr>
        </p:nvSpPr>
        <p:spPr>
          <a:xfrm>
            <a:off x="4943239" y="2945075"/>
            <a:ext cx="4915261" cy="1098157"/>
          </a:xfrm>
        </p:spPr>
        <p:txBody>
          <a:bodyPr tIns="28173" rIns="28173" bIns="28173" rtlCol="0">
            <a:noAutofit/>
          </a:bodyPr>
          <a:lstStyle>
            <a:lvl1pPr marL="0" indent="0" algn="l" defTabSz="779202" rtl="0" eaLnBrk="1" latinLnBrk="0" hangingPunct="1">
              <a:lnSpc>
                <a:spcPct val="85000"/>
              </a:lnSpc>
              <a:spcBef>
                <a:spcPct val="0"/>
              </a:spcBef>
              <a:buNone/>
              <a:defRPr lang="en-US" sz="3700" b="0" kern="1200" dirty="0">
                <a:solidFill>
                  <a:schemeClr val="tx1"/>
                </a:solidFill>
                <a:latin typeface="+mj-lt"/>
                <a:ea typeface="+mj-ea"/>
                <a:cs typeface="+mj-cs"/>
              </a:defRPr>
            </a:lvl1pPr>
          </a:lstStyle>
          <a:p>
            <a:r>
              <a:rPr lang="en-US"/>
              <a:t>Click to edit Master title style</a:t>
            </a:r>
            <a:endParaRPr lang="en-US" dirty="0"/>
          </a:p>
        </p:txBody>
      </p:sp>
      <p:sp>
        <p:nvSpPr>
          <p:cNvPr id="10" name="Subtitle 2"/>
          <p:cNvSpPr>
            <a:spLocks noGrp="1"/>
          </p:cNvSpPr>
          <p:nvPr>
            <p:ph type="subTitle" idx="1"/>
          </p:nvPr>
        </p:nvSpPr>
        <p:spPr>
          <a:xfrm>
            <a:off x="4940138" y="4433046"/>
            <a:ext cx="4918363" cy="947751"/>
          </a:xfrm>
        </p:spPr>
        <p:txBody>
          <a:bodyPr tIns="28173" rIns="28173" bIns="28173"/>
          <a:lstStyle>
            <a:lvl1pPr marL="0" indent="0" algn="l">
              <a:buNone/>
              <a:defRPr sz="1900" b="0">
                <a:solidFill>
                  <a:schemeClr val="tx1"/>
                </a:solidFill>
              </a:defRPr>
            </a:lvl1pPr>
            <a:lvl2pPr marL="389601" indent="0" algn="ctr">
              <a:buNone/>
              <a:defRPr>
                <a:solidFill>
                  <a:schemeClr val="tx1">
                    <a:tint val="75000"/>
                  </a:schemeClr>
                </a:solidFill>
              </a:defRPr>
            </a:lvl2pPr>
            <a:lvl3pPr marL="779202" indent="0" algn="ctr">
              <a:buNone/>
              <a:defRPr>
                <a:solidFill>
                  <a:schemeClr val="tx1">
                    <a:tint val="75000"/>
                  </a:schemeClr>
                </a:solidFill>
              </a:defRPr>
            </a:lvl3pPr>
            <a:lvl4pPr marL="1168803" indent="0" algn="ctr">
              <a:buNone/>
              <a:defRPr>
                <a:solidFill>
                  <a:schemeClr val="tx1">
                    <a:tint val="75000"/>
                  </a:schemeClr>
                </a:solidFill>
              </a:defRPr>
            </a:lvl4pPr>
            <a:lvl5pPr marL="1558405" indent="0" algn="ctr">
              <a:buNone/>
              <a:defRPr>
                <a:solidFill>
                  <a:schemeClr val="tx1">
                    <a:tint val="75000"/>
                  </a:schemeClr>
                </a:solidFill>
              </a:defRPr>
            </a:lvl5pPr>
            <a:lvl6pPr marL="1948006" indent="0" algn="ctr">
              <a:buNone/>
              <a:defRPr>
                <a:solidFill>
                  <a:schemeClr val="tx1">
                    <a:tint val="75000"/>
                  </a:schemeClr>
                </a:solidFill>
              </a:defRPr>
            </a:lvl6pPr>
            <a:lvl7pPr marL="2337607" indent="0" algn="ctr">
              <a:buNone/>
              <a:defRPr>
                <a:solidFill>
                  <a:schemeClr val="tx1">
                    <a:tint val="75000"/>
                  </a:schemeClr>
                </a:solidFill>
              </a:defRPr>
            </a:lvl7pPr>
            <a:lvl8pPr marL="2727209" indent="0" algn="ctr">
              <a:buNone/>
              <a:defRPr>
                <a:solidFill>
                  <a:schemeClr val="tx1">
                    <a:tint val="75000"/>
                  </a:schemeClr>
                </a:solidFill>
              </a:defRPr>
            </a:lvl8pPr>
            <a:lvl9pPr marL="3116810" indent="0" algn="ctr">
              <a:buNone/>
              <a:defRPr>
                <a:solidFill>
                  <a:schemeClr val="tx1">
                    <a:tint val="75000"/>
                  </a:schemeClr>
                </a:solidFill>
              </a:defRPr>
            </a:lvl9pPr>
          </a:lstStyle>
          <a:p>
            <a:r>
              <a:rPr lang="en-US"/>
              <a:t>Click to edit Master subtitle style</a:t>
            </a:r>
            <a:endParaRPr lang="fr-FR" dirty="0"/>
          </a:p>
        </p:txBody>
      </p:sp>
    </p:spTree>
    <p:extLst>
      <p:ext uri="{BB962C8B-B14F-4D97-AF65-F5344CB8AC3E}">
        <p14:creationId xmlns:p14="http://schemas.microsoft.com/office/powerpoint/2010/main" val="2152653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400" kern="1200" dirty="0" smtClean="0">
                <a:solidFill>
                  <a:schemeClr val="bg1">
                    <a:lumMod val="50000"/>
                  </a:schemeClr>
                </a:solidFill>
                <a:latin typeface="Candara" panose="020E0502030303020204" pitchFamily="34" charset="0"/>
                <a:ea typeface="+mn-ea"/>
                <a:cs typeface="+mn-cs"/>
              </a:defRPr>
            </a:lvl4pPr>
            <a:lvl5pPr>
              <a:defRPr lang="en-US" sz="14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2"/>
            <a:ext cx="2133600" cy="365125"/>
          </a:xfrm>
          <a:prstGeom prst="rect">
            <a:avLst/>
          </a:prstGeom>
        </p:spPr>
        <p:txBody>
          <a:bodyPr lIns="77925" tIns="38963" rIns="77925" bIns="38963"/>
          <a:lstStyle/>
          <a:p>
            <a:fld id="{FE769E1B-1A5D-409C-BE10-2A9A39850C17}" type="datetime1">
              <a:rPr lang="en-US" smtClean="0"/>
              <a:t>9/27/2018</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lIns="77925" tIns="38963" rIns="77925" bIns="38963"/>
          <a:lstStyle/>
          <a:p>
            <a:r>
              <a:rPr lang="en-US"/>
              <a:t>iGate Sensitive</a:t>
            </a:r>
          </a:p>
        </p:txBody>
      </p:sp>
      <p:sp>
        <p:nvSpPr>
          <p:cNvPr id="6" name="Slide Number Placeholder 5"/>
          <p:cNvSpPr>
            <a:spLocks noGrp="1"/>
          </p:cNvSpPr>
          <p:nvPr>
            <p:ph type="sldNum" sz="quarter" idx="12"/>
          </p:nvPr>
        </p:nvSpPr>
        <p:spPr>
          <a:xfrm>
            <a:off x="6553200" y="6356352"/>
            <a:ext cx="2133600" cy="365125"/>
          </a:xfrm>
          <a:prstGeom prst="rect">
            <a:avLst/>
          </a:prstGeom>
        </p:spPr>
        <p:txBody>
          <a:bodyPr lIns="77925" tIns="38963" rIns="77925" bIns="38963"/>
          <a:lstStyle/>
          <a:p>
            <a:fld id="{277C1CF3-A711-4C17-A994-E6863511BAD7}" type="slidenum">
              <a:rPr lang="en-US" smtClean="0"/>
              <a:pPr/>
              <a:t>‹#›</a:t>
            </a:fld>
            <a:endParaRPr lang="en-US"/>
          </a:p>
        </p:txBody>
      </p:sp>
    </p:spTree>
    <p:extLst>
      <p:ext uri="{BB962C8B-B14F-4D97-AF65-F5344CB8AC3E}">
        <p14:creationId xmlns:p14="http://schemas.microsoft.com/office/powerpoint/2010/main" val="9807357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8444" name="think-cell Slide" r:id="rId5" imgW="360" imgH="360" progId="">
                  <p:embed/>
                </p:oleObj>
              </mc:Choice>
              <mc:Fallback>
                <p:oleObj name="think-cell Slide" r:id="rId5" imgW="360" imgH="360" progId="">
                  <p:embed/>
                  <p:pic>
                    <p:nvPicPr>
                      <p:cNvPr id="337" name="Object 336"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 name="Rectangle 9"/>
          <p:cNvSpPr>
            <a:spLocks noChangeArrowheads="1"/>
          </p:cNvSpPr>
          <p:nvPr userDrawn="1">
            <p:custDataLst>
              <p:tags r:id="rId3"/>
            </p:custDataLst>
          </p:nvPr>
        </p:nvSpPr>
        <p:spPr bwMode="gray">
          <a:xfrm>
            <a:off x="1031966" y="3432667"/>
            <a:ext cx="393216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rnd" cmpd="sng" algn="ctr">
            <a:gradFill flip="none" rotWithShape="1">
              <a:gsLst>
                <a:gs pos="0">
                  <a:schemeClr val="tx1">
                    <a:lumMod val="40000"/>
                    <a:lumOff val="60000"/>
                  </a:schemeClr>
                </a:gs>
                <a:gs pos="50000">
                  <a:schemeClr val="accent2">
                    <a:lumMod val="20000"/>
                    <a:lumOff val="80000"/>
                  </a:schemeClr>
                </a:gs>
                <a:gs pos="100000">
                  <a:schemeClr val="accent2">
                    <a:lumMod val="60000"/>
                    <a:lumOff val="40000"/>
                  </a:schemeClr>
                </a:gs>
              </a:gsLst>
              <a:lin ang="0" scaled="1"/>
              <a:tileRect/>
            </a:gradFill>
            <a:prstDash val="solid"/>
            <a:round/>
          </a:ln>
          <a:effectLst/>
        </p:spPr>
        <p:txBody>
          <a:bodyPr wrap="square" lIns="332308" tIns="47032" rIns="199385" bIns="132923" rtlCol="0" anchor="b"/>
          <a:lstStyle/>
          <a:p>
            <a:pPr algn="just" defTabSz="962762">
              <a:spcAft>
                <a:spcPts val="554"/>
              </a:spcAft>
              <a:defRPr/>
            </a:pPr>
            <a:r>
              <a:rPr lang="en-US" sz="1662" b="1" dirty="0">
                <a:solidFill>
                  <a:prstClr val="white"/>
                </a:solidFill>
                <a:latin typeface="Arial"/>
                <a:cs typeface="Arial"/>
              </a:rPr>
              <a:t>About Capgemini</a:t>
            </a:r>
            <a:endParaRPr lang="en-US" sz="923" dirty="0">
              <a:solidFill>
                <a:prstClr val="white"/>
              </a:solidFill>
              <a:latin typeface="Arial" panose="020B0604020202020204" pitchFamily="34" charset="0"/>
              <a:cs typeface="Arial" panose="020B0604020202020204" pitchFamily="34" charset="0"/>
            </a:endParaRPr>
          </a:p>
          <a:p>
            <a:pPr algn="just" defTabSz="884105">
              <a:spcBef>
                <a:spcPts val="554"/>
              </a:spcBef>
            </a:pPr>
            <a:r>
              <a:rPr lang="en-US" sz="923" dirty="0">
                <a:solidFill>
                  <a:prstClr val="white"/>
                </a:solidFill>
                <a:latin typeface="Arial" panose="020B0604020202020204" pitchFamily="34" charset="0"/>
                <a:cs typeface="Arial" panose="020B0604020202020204" pitchFamily="34" charset="0"/>
              </a:rPr>
              <a:t>With almost 145,000 people in over 40 countries, </a:t>
            </a:r>
            <a:r>
              <a:rPr lang="en-US" sz="923" dirty="0" err="1">
                <a:solidFill>
                  <a:prstClr val="white"/>
                </a:solidFill>
                <a:latin typeface="Arial" panose="020B0604020202020204" pitchFamily="34" charset="0"/>
                <a:cs typeface="Arial" panose="020B0604020202020204" pitchFamily="34" charset="0"/>
              </a:rPr>
              <a:t>Capgemini</a:t>
            </a:r>
            <a:r>
              <a:rPr lang="en-US" sz="923" dirty="0">
                <a:solidFill>
                  <a:prstClr val="white"/>
                </a:solidFill>
                <a:latin typeface="Arial" panose="020B0604020202020204" pitchFamily="34" charset="0"/>
                <a:cs typeface="Arial" panose="020B0604020202020204" pitchFamily="34" charset="0"/>
              </a:rPr>
              <a:t> is one of the world's foremost providers of consulting, technology and outsourcing services. The Group reported 2014 global revenues of EUR 10.573 billion.</a:t>
            </a:r>
          </a:p>
          <a:p>
            <a:pPr algn="just" defTabSz="884105">
              <a:spcBef>
                <a:spcPts val="554"/>
              </a:spcBef>
            </a:pPr>
            <a:r>
              <a:rPr lang="en-US" sz="923" dirty="0">
                <a:solidFill>
                  <a:prstClr val="white"/>
                </a:solidFill>
                <a:latin typeface="Arial" panose="020B0604020202020204" pitchFamily="34" charset="0"/>
                <a:cs typeface="Arial" panose="020B0604020202020204" pitchFamily="34" charset="0"/>
              </a:rPr>
              <a:t>Together with its clients, Capgemini creates and delivers business and technology solutions that fit their needs and drive the results they want. A deeply multicultural organization, Capgemini has developed its own way of working, </a:t>
            </a:r>
            <a:r>
              <a:rPr lang="en-US" sz="923" u="sng" dirty="0">
                <a:solidFill>
                  <a:prstClr val="white"/>
                </a:solidFill>
                <a:latin typeface="Arial" panose="020B0604020202020204" pitchFamily="34" charset="0"/>
                <a:cs typeface="Arial" panose="020B0604020202020204" pitchFamily="34" charset="0"/>
              </a:rPr>
              <a:t>the Collaborative Business Experience™</a:t>
            </a:r>
            <a:r>
              <a:rPr lang="en-US" sz="923" dirty="0">
                <a:solidFill>
                  <a:prstClr val="white"/>
                </a:solidFill>
                <a:latin typeface="Arial" panose="020B0604020202020204" pitchFamily="34" charset="0"/>
                <a:cs typeface="Arial" panose="020B0604020202020204" pitchFamily="34" charset="0"/>
              </a:rPr>
              <a:t>, and draws on </a:t>
            </a:r>
            <a:r>
              <a:rPr lang="en-US" sz="923" u="sng" dirty="0" err="1">
                <a:solidFill>
                  <a:prstClr val="white"/>
                </a:solidFill>
                <a:latin typeface="Arial" panose="020B0604020202020204" pitchFamily="34" charset="0"/>
                <a:cs typeface="Arial" panose="020B0604020202020204" pitchFamily="34" charset="0"/>
              </a:rPr>
              <a:t>Rightshore</a:t>
            </a:r>
            <a:r>
              <a:rPr lang="en-US" sz="923" u="sng" baseline="30000" dirty="0">
                <a:solidFill>
                  <a:prstClr val="white"/>
                </a:solidFill>
                <a:latin typeface="Arial" panose="020B0604020202020204" pitchFamily="34" charset="0"/>
                <a:cs typeface="Arial" panose="020B0604020202020204" pitchFamily="34" charset="0"/>
              </a:rPr>
              <a:t>®</a:t>
            </a:r>
            <a:r>
              <a:rPr lang="en-US" sz="923" dirty="0">
                <a:solidFill>
                  <a:prstClr val="white"/>
                </a:solidFill>
                <a:latin typeface="Arial" panose="020B0604020202020204" pitchFamily="34" charset="0"/>
                <a:cs typeface="Arial" panose="020B0604020202020204" pitchFamily="34" charset="0"/>
              </a:rPr>
              <a:t>, its worldwide delivery model.</a:t>
            </a:r>
          </a:p>
          <a:p>
            <a:pPr algn="just" defTabSz="884105">
              <a:spcBef>
                <a:spcPts val="554"/>
              </a:spcBef>
            </a:pPr>
            <a:r>
              <a:rPr lang="en-US" sz="923" dirty="0">
                <a:solidFill>
                  <a:prstClr val="white"/>
                </a:solidFill>
                <a:latin typeface="Arial" panose="020B0604020202020204" pitchFamily="34" charset="0"/>
                <a:cs typeface="Arial" panose="020B0604020202020204" pitchFamily="34" charset="0"/>
              </a:rPr>
              <a:t>Learn more about us at </a:t>
            </a:r>
            <a:r>
              <a:rPr lang="en-US" sz="923" b="1" u="sng" dirty="0">
                <a:solidFill>
                  <a:prstClr val="white"/>
                </a:solidFill>
                <a:latin typeface="Arial" panose="020B0604020202020204" pitchFamily="34" charset="0"/>
                <a:cs typeface="Arial" panose="020B0604020202020204" pitchFamily="34" charset="0"/>
              </a:rPr>
              <a:t>www.capgemini.com</a:t>
            </a:r>
            <a:r>
              <a:rPr lang="en-US" sz="923" dirty="0">
                <a:solidFill>
                  <a:prstClr val="white"/>
                </a:solidFill>
                <a:latin typeface="Arial" panose="020B0604020202020204" pitchFamily="34" charset="0"/>
                <a:cs typeface="Arial" panose="020B0604020202020204" pitchFamily="34" charset="0"/>
              </a:rPr>
              <a:t>.</a:t>
            </a:r>
          </a:p>
        </p:txBody>
      </p:sp>
      <p:pic>
        <p:nvPicPr>
          <p:cNvPr id="208" name="Image 337" descr="CBE_Label_ppt.png"/>
          <p:cNvPicPr>
            <a:picLocks noChangeAspect="1"/>
          </p:cNvPicPr>
          <p:nvPr userDrawn="1"/>
        </p:nvPicPr>
        <p:blipFill>
          <a:blip r:embed="rId7" cstate="screen"/>
          <a:stretch>
            <a:fillRect/>
          </a:stretch>
        </p:blipFill>
        <p:spPr>
          <a:xfrm>
            <a:off x="800977" y="3283811"/>
            <a:ext cx="479605" cy="522508"/>
          </a:xfrm>
          <a:prstGeom prst="rect">
            <a:avLst/>
          </a:prstGeom>
        </p:spPr>
      </p:pic>
      <p:grpSp>
        <p:nvGrpSpPr>
          <p:cNvPr id="75" name="Group 74"/>
          <p:cNvGrpSpPr/>
          <p:nvPr userDrawn="1"/>
        </p:nvGrpSpPr>
        <p:grpSpPr>
          <a:xfrm>
            <a:off x="5282196" y="3575705"/>
            <a:ext cx="3531804" cy="1827268"/>
            <a:chOff x="5722379" y="3575705"/>
            <a:chExt cx="3826121" cy="1827268"/>
          </a:xfrm>
        </p:grpSpPr>
        <p:grpSp>
          <p:nvGrpSpPr>
            <p:cNvPr id="77" name="Group 76"/>
            <p:cNvGrpSpPr/>
            <p:nvPr userDrawn="1"/>
          </p:nvGrpSpPr>
          <p:grpSpPr>
            <a:xfrm>
              <a:off x="5722379" y="3575705"/>
              <a:ext cx="3826121" cy="1827268"/>
              <a:chOff x="5722379" y="3575705"/>
              <a:chExt cx="3826121" cy="1827268"/>
            </a:xfrm>
          </p:grpSpPr>
          <p:grpSp>
            <p:nvGrpSpPr>
              <p:cNvPr id="187" name="Groupe 203"/>
              <p:cNvGrpSpPr/>
              <p:nvPr userDrawn="1"/>
            </p:nvGrpSpPr>
            <p:grpSpPr>
              <a:xfrm>
                <a:off x="5722379" y="3575705"/>
                <a:ext cx="3826121" cy="1827268"/>
                <a:chOff x="5421313" y="3175001"/>
                <a:chExt cx="4141788" cy="1978025"/>
              </a:xfrm>
              <a:noFill/>
            </p:grpSpPr>
            <p:sp>
              <p:nvSpPr>
                <p:cNvPr id="192" name="Freeform 6"/>
                <p:cNvSpPr>
                  <a:spLocks/>
                </p:cNvSpPr>
                <p:nvPr userDrawn="1"/>
              </p:nvSpPr>
              <p:spPr bwMode="auto">
                <a:xfrm>
                  <a:off x="6532563" y="3200401"/>
                  <a:ext cx="503238" cy="406400"/>
                </a:xfrm>
                <a:custGeom>
                  <a:avLst/>
                  <a:gdLst/>
                  <a:ahLst/>
                  <a:cxnLst>
                    <a:cxn ang="0">
                      <a:pos x="24" y="71"/>
                    </a:cxn>
                    <a:cxn ang="0">
                      <a:pos x="0" y="49"/>
                    </a:cxn>
                    <a:cxn ang="0">
                      <a:pos x="41" y="11"/>
                    </a:cxn>
                    <a:cxn ang="0">
                      <a:pos x="114" y="11"/>
                    </a:cxn>
                    <a:cxn ang="0">
                      <a:pos x="124" y="0"/>
                    </a:cxn>
                    <a:cxn ang="0">
                      <a:pos x="259" y="0"/>
                    </a:cxn>
                    <a:cxn ang="0">
                      <a:pos x="273" y="16"/>
                    </a:cxn>
                    <a:cxn ang="0">
                      <a:pos x="317" y="14"/>
                    </a:cxn>
                    <a:cxn ang="0">
                      <a:pos x="302" y="28"/>
                    </a:cxn>
                    <a:cxn ang="0">
                      <a:pos x="276" y="31"/>
                    </a:cxn>
                    <a:cxn ang="0">
                      <a:pos x="276" y="137"/>
                    </a:cxn>
                    <a:cxn ang="0">
                      <a:pos x="223" y="185"/>
                    </a:cxn>
                    <a:cxn ang="0">
                      <a:pos x="171" y="185"/>
                    </a:cxn>
                    <a:cxn ang="0">
                      <a:pos x="133" y="216"/>
                    </a:cxn>
                    <a:cxn ang="0">
                      <a:pos x="131" y="245"/>
                    </a:cxn>
                    <a:cxn ang="0">
                      <a:pos x="114" y="256"/>
                    </a:cxn>
                    <a:cxn ang="0">
                      <a:pos x="83" y="228"/>
                    </a:cxn>
                    <a:cxn ang="0">
                      <a:pos x="83" y="174"/>
                    </a:cxn>
                    <a:cxn ang="0">
                      <a:pos x="112" y="149"/>
                    </a:cxn>
                    <a:cxn ang="0">
                      <a:pos x="87" y="123"/>
                    </a:cxn>
                    <a:cxn ang="0">
                      <a:pos x="85" y="74"/>
                    </a:cxn>
                    <a:cxn ang="0">
                      <a:pos x="63" y="52"/>
                    </a:cxn>
                    <a:cxn ang="0">
                      <a:pos x="48" y="52"/>
                    </a:cxn>
                    <a:cxn ang="0">
                      <a:pos x="24" y="71"/>
                    </a:cxn>
                  </a:cxnLst>
                  <a:rect l="0" t="0" r="r" b="b"/>
                  <a:pathLst>
                    <a:path w="317" h="256">
                      <a:moveTo>
                        <a:pt x="24" y="71"/>
                      </a:moveTo>
                      <a:lnTo>
                        <a:pt x="0" y="49"/>
                      </a:lnTo>
                      <a:lnTo>
                        <a:pt x="41" y="11"/>
                      </a:lnTo>
                      <a:lnTo>
                        <a:pt x="114" y="11"/>
                      </a:lnTo>
                      <a:lnTo>
                        <a:pt x="124" y="0"/>
                      </a:lnTo>
                      <a:lnTo>
                        <a:pt x="259" y="0"/>
                      </a:lnTo>
                      <a:lnTo>
                        <a:pt x="273" y="16"/>
                      </a:lnTo>
                      <a:lnTo>
                        <a:pt x="317" y="14"/>
                      </a:lnTo>
                      <a:lnTo>
                        <a:pt x="302" y="28"/>
                      </a:lnTo>
                      <a:lnTo>
                        <a:pt x="276" y="31"/>
                      </a:lnTo>
                      <a:lnTo>
                        <a:pt x="276" y="137"/>
                      </a:lnTo>
                      <a:lnTo>
                        <a:pt x="223" y="185"/>
                      </a:lnTo>
                      <a:lnTo>
                        <a:pt x="171" y="185"/>
                      </a:lnTo>
                      <a:lnTo>
                        <a:pt x="133" y="216"/>
                      </a:lnTo>
                      <a:lnTo>
                        <a:pt x="131" y="245"/>
                      </a:lnTo>
                      <a:lnTo>
                        <a:pt x="114" y="256"/>
                      </a:lnTo>
                      <a:lnTo>
                        <a:pt x="83" y="228"/>
                      </a:lnTo>
                      <a:lnTo>
                        <a:pt x="83" y="174"/>
                      </a:lnTo>
                      <a:lnTo>
                        <a:pt x="112" y="149"/>
                      </a:lnTo>
                      <a:lnTo>
                        <a:pt x="87" y="123"/>
                      </a:lnTo>
                      <a:lnTo>
                        <a:pt x="85" y="74"/>
                      </a:lnTo>
                      <a:lnTo>
                        <a:pt x="63" y="52"/>
                      </a:lnTo>
                      <a:lnTo>
                        <a:pt x="48" y="52"/>
                      </a:lnTo>
                      <a:lnTo>
                        <a:pt x="24" y="71"/>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3" name="Freeform 7"/>
                <p:cNvSpPr>
                  <a:spLocks/>
                </p:cNvSpPr>
                <p:nvPr userDrawn="1"/>
              </p:nvSpPr>
              <p:spPr bwMode="auto">
                <a:xfrm>
                  <a:off x="6362701" y="3333751"/>
                  <a:ext cx="185738" cy="201613"/>
                </a:xfrm>
                <a:custGeom>
                  <a:avLst/>
                  <a:gdLst/>
                  <a:ahLst/>
                  <a:cxnLst>
                    <a:cxn ang="0">
                      <a:pos x="63" y="72"/>
                    </a:cxn>
                    <a:cxn ang="0">
                      <a:pos x="35" y="98"/>
                    </a:cxn>
                    <a:cxn ang="0">
                      <a:pos x="66" y="127"/>
                    </a:cxn>
                    <a:cxn ang="0">
                      <a:pos x="90" y="106"/>
                    </a:cxn>
                    <a:cxn ang="0">
                      <a:pos x="98" y="106"/>
                    </a:cxn>
                    <a:cxn ang="0">
                      <a:pos x="117" y="90"/>
                    </a:cxn>
                    <a:cxn ang="0">
                      <a:pos x="76" y="55"/>
                    </a:cxn>
                    <a:cxn ang="0">
                      <a:pos x="73" y="23"/>
                    </a:cxn>
                    <a:cxn ang="0">
                      <a:pos x="41" y="19"/>
                    </a:cxn>
                    <a:cxn ang="0">
                      <a:pos x="39" y="0"/>
                    </a:cxn>
                    <a:cxn ang="0">
                      <a:pos x="0" y="2"/>
                    </a:cxn>
                    <a:cxn ang="0">
                      <a:pos x="0" y="8"/>
                    </a:cxn>
                    <a:cxn ang="0">
                      <a:pos x="23" y="31"/>
                    </a:cxn>
                    <a:cxn ang="0">
                      <a:pos x="63" y="59"/>
                    </a:cxn>
                    <a:cxn ang="0">
                      <a:pos x="63" y="72"/>
                    </a:cxn>
                  </a:cxnLst>
                  <a:rect l="0" t="0" r="r" b="b"/>
                  <a:pathLst>
                    <a:path w="117" h="127">
                      <a:moveTo>
                        <a:pt x="63" y="72"/>
                      </a:moveTo>
                      <a:lnTo>
                        <a:pt x="35" y="98"/>
                      </a:lnTo>
                      <a:lnTo>
                        <a:pt x="66" y="127"/>
                      </a:lnTo>
                      <a:lnTo>
                        <a:pt x="90" y="106"/>
                      </a:lnTo>
                      <a:lnTo>
                        <a:pt x="98" y="106"/>
                      </a:lnTo>
                      <a:lnTo>
                        <a:pt x="117" y="90"/>
                      </a:lnTo>
                      <a:lnTo>
                        <a:pt x="76" y="55"/>
                      </a:lnTo>
                      <a:lnTo>
                        <a:pt x="73" y="23"/>
                      </a:lnTo>
                      <a:lnTo>
                        <a:pt x="41" y="19"/>
                      </a:lnTo>
                      <a:lnTo>
                        <a:pt x="39" y="0"/>
                      </a:lnTo>
                      <a:lnTo>
                        <a:pt x="0" y="2"/>
                      </a:lnTo>
                      <a:lnTo>
                        <a:pt x="0" y="8"/>
                      </a:lnTo>
                      <a:lnTo>
                        <a:pt x="23" y="31"/>
                      </a:lnTo>
                      <a:lnTo>
                        <a:pt x="63" y="59"/>
                      </a:lnTo>
                      <a:lnTo>
                        <a:pt x="63" y="7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4" name="Freeform 8"/>
                <p:cNvSpPr>
                  <a:spLocks/>
                </p:cNvSpPr>
                <p:nvPr userDrawn="1"/>
              </p:nvSpPr>
              <p:spPr bwMode="auto">
                <a:xfrm>
                  <a:off x="6005513" y="3241676"/>
                  <a:ext cx="176213" cy="122238"/>
                </a:xfrm>
                <a:custGeom>
                  <a:avLst/>
                  <a:gdLst/>
                  <a:ahLst/>
                  <a:cxnLst>
                    <a:cxn ang="0">
                      <a:pos x="0" y="19"/>
                    </a:cxn>
                    <a:cxn ang="0">
                      <a:pos x="2" y="0"/>
                    </a:cxn>
                    <a:cxn ang="0">
                      <a:pos x="29" y="2"/>
                    </a:cxn>
                    <a:cxn ang="0">
                      <a:pos x="33" y="7"/>
                    </a:cxn>
                    <a:cxn ang="0">
                      <a:pos x="44" y="17"/>
                    </a:cxn>
                    <a:cxn ang="0">
                      <a:pos x="56" y="15"/>
                    </a:cxn>
                    <a:cxn ang="0">
                      <a:pos x="78" y="36"/>
                    </a:cxn>
                    <a:cxn ang="0">
                      <a:pos x="88" y="27"/>
                    </a:cxn>
                    <a:cxn ang="0">
                      <a:pos x="111" y="26"/>
                    </a:cxn>
                    <a:cxn ang="0">
                      <a:pos x="111" y="67"/>
                    </a:cxn>
                    <a:cxn ang="0">
                      <a:pos x="102" y="67"/>
                    </a:cxn>
                    <a:cxn ang="0">
                      <a:pos x="92" y="76"/>
                    </a:cxn>
                    <a:cxn ang="0">
                      <a:pos x="58" y="77"/>
                    </a:cxn>
                    <a:cxn ang="0">
                      <a:pos x="43" y="62"/>
                    </a:cxn>
                    <a:cxn ang="0">
                      <a:pos x="17" y="62"/>
                    </a:cxn>
                    <a:cxn ang="0">
                      <a:pos x="15" y="29"/>
                    </a:cxn>
                    <a:cxn ang="0">
                      <a:pos x="0" y="19"/>
                    </a:cxn>
                  </a:cxnLst>
                  <a:rect l="0" t="0" r="r" b="b"/>
                  <a:pathLst>
                    <a:path w="111" h="77">
                      <a:moveTo>
                        <a:pt x="0" y="19"/>
                      </a:moveTo>
                      <a:lnTo>
                        <a:pt x="2" y="0"/>
                      </a:lnTo>
                      <a:lnTo>
                        <a:pt x="29" y="2"/>
                      </a:lnTo>
                      <a:lnTo>
                        <a:pt x="33" y="7"/>
                      </a:lnTo>
                      <a:lnTo>
                        <a:pt x="44" y="17"/>
                      </a:lnTo>
                      <a:lnTo>
                        <a:pt x="56" y="15"/>
                      </a:lnTo>
                      <a:lnTo>
                        <a:pt x="78" y="36"/>
                      </a:lnTo>
                      <a:lnTo>
                        <a:pt x="88" y="27"/>
                      </a:lnTo>
                      <a:lnTo>
                        <a:pt x="111" y="26"/>
                      </a:lnTo>
                      <a:lnTo>
                        <a:pt x="111" y="67"/>
                      </a:lnTo>
                      <a:lnTo>
                        <a:pt x="102" y="67"/>
                      </a:lnTo>
                      <a:lnTo>
                        <a:pt x="92" y="76"/>
                      </a:lnTo>
                      <a:lnTo>
                        <a:pt x="58" y="77"/>
                      </a:lnTo>
                      <a:lnTo>
                        <a:pt x="43" y="62"/>
                      </a:lnTo>
                      <a:lnTo>
                        <a:pt x="17" y="62"/>
                      </a:lnTo>
                      <a:lnTo>
                        <a:pt x="15" y="29"/>
                      </a:lnTo>
                      <a:lnTo>
                        <a:pt x="0" y="19"/>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5" name="Freeform 9"/>
                <p:cNvSpPr>
                  <a:spLocks/>
                </p:cNvSpPr>
                <p:nvPr userDrawn="1"/>
              </p:nvSpPr>
              <p:spPr bwMode="auto">
                <a:xfrm>
                  <a:off x="5421313" y="3175001"/>
                  <a:ext cx="1276350" cy="1889125"/>
                </a:xfrm>
                <a:custGeom>
                  <a:avLst/>
                  <a:gdLst/>
                  <a:ahLst/>
                  <a:cxnLst>
                    <a:cxn ang="0">
                      <a:pos x="618" y="1172"/>
                    </a:cxn>
                    <a:cxn ang="0">
                      <a:pos x="618" y="1132"/>
                    </a:cxn>
                    <a:cxn ang="0">
                      <a:pos x="596" y="1057"/>
                    </a:cxn>
                    <a:cxn ang="0">
                      <a:pos x="628" y="1002"/>
                    </a:cxn>
                    <a:cxn ang="0">
                      <a:pos x="728" y="918"/>
                    </a:cxn>
                    <a:cxn ang="0">
                      <a:pos x="783" y="840"/>
                    </a:cxn>
                    <a:cxn ang="0">
                      <a:pos x="738" y="789"/>
                    </a:cxn>
                    <a:cxn ang="0">
                      <a:pos x="637" y="728"/>
                    </a:cxn>
                    <a:cxn ang="0">
                      <a:pos x="581" y="687"/>
                    </a:cxn>
                    <a:cxn ang="0">
                      <a:pos x="509" y="661"/>
                    </a:cxn>
                    <a:cxn ang="0">
                      <a:pos x="454" y="683"/>
                    </a:cxn>
                    <a:cxn ang="0">
                      <a:pos x="407" y="677"/>
                    </a:cxn>
                    <a:cxn ang="0">
                      <a:pos x="385" y="623"/>
                    </a:cxn>
                    <a:cxn ang="0">
                      <a:pos x="381" y="587"/>
                    </a:cxn>
                    <a:cxn ang="0">
                      <a:pos x="295" y="587"/>
                    </a:cxn>
                    <a:cxn ang="0">
                      <a:pos x="329" y="517"/>
                    </a:cxn>
                    <a:cxn ang="0">
                      <a:pos x="465" y="553"/>
                    </a:cxn>
                    <a:cxn ang="0">
                      <a:pos x="554" y="407"/>
                    </a:cxn>
                    <a:cxn ang="0">
                      <a:pos x="637" y="389"/>
                    </a:cxn>
                    <a:cxn ang="0">
                      <a:pos x="591" y="366"/>
                    </a:cxn>
                    <a:cxn ang="0">
                      <a:pos x="698" y="343"/>
                    </a:cxn>
                    <a:cxn ang="0">
                      <a:pos x="677" y="259"/>
                    </a:cxn>
                    <a:cxn ang="0">
                      <a:pos x="565" y="258"/>
                    </a:cxn>
                    <a:cxn ang="0">
                      <a:pos x="491" y="276"/>
                    </a:cxn>
                    <a:cxn ang="0">
                      <a:pos x="491" y="203"/>
                    </a:cxn>
                    <a:cxn ang="0">
                      <a:pos x="585" y="162"/>
                    </a:cxn>
                    <a:cxn ang="0">
                      <a:pos x="544" y="110"/>
                    </a:cxn>
                    <a:cxn ang="0">
                      <a:pos x="511" y="159"/>
                    </a:cxn>
                    <a:cxn ang="0">
                      <a:pos x="334" y="65"/>
                    </a:cxn>
                    <a:cxn ang="0">
                      <a:pos x="184" y="16"/>
                    </a:cxn>
                    <a:cxn ang="0">
                      <a:pos x="136" y="0"/>
                    </a:cxn>
                    <a:cxn ang="0">
                      <a:pos x="63" y="51"/>
                    </a:cxn>
                    <a:cxn ang="0">
                      <a:pos x="27" y="159"/>
                    </a:cxn>
                    <a:cxn ang="0">
                      <a:pos x="53" y="153"/>
                    </a:cxn>
                    <a:cxn ang="0">
                      <a:pos x="170" y="170"/>
                    </a:cxn>
                    <a:cxn ang="0">
                      <a:pos x="192" y="339"/>
                    </a:cxn>
                    <a:cxn ang="0">
                      <a:pos x="176" y="454"/>
                    </a:cxn>
                    <a:cxn ang="0">
                      <a:pos x="199" y="493"/>
                    </a:cxn>
                    <a:cxn ang="0">
                      <a:pos x="270" y="608"/>
                    </a:cxn>
                    <a:cxn ang="0">
                      <a:pos x="327" y="634"/>
                    </a:cxn>
                    <a:cxn ang="0">
                      <a:pos x="385" y="677"/>
                    </a:cxn>
                    <a:cxn ang="0">
                      <a:pos x="465" y="738"/>
                    </a:cxn>
                    <a:cxn ang="0">
                      <a:pos x="468" y="806"/>
                    </a:cxn>
                    <a:cxn ang="0">
                      <a:pos x="503" y="873"/>
                    </a:cxn>
                    <a:cxn ang="0">
                      <a:pos x="550" y="943"/>
                    </a:cxn>
                    <a:cxn ang="0">
                      <a:pos x="620" y="1190"/>
                    </a:cxn>
                  </a:cxnLst>
                  <a:rect l="0" t="0" r="r" b="b"/>
                  <a:pathLst>
                    <a:path w="804" h="1190">
                      <a:moveTo>
                        <a:pt x="620" y="1190"/>
                      </a:moveTo>
                      <a:lnTo>
                        <a:pt x="634" y="1190"/>
                      </a:lnTo>
                      <a:lnTo>
                        <a:pt x="618" y="1172"/>
                      </a:lnTo>
                      <a:lnTo>
                        <a:pt x="596" y="1162"/>
                      </a:lnTo>
                      <a:lnTo>
                        <a:pt x="599" y="1147"/>
                      </a:lnTo>
                      <a:lnTo>
                        <a:pt x="618" y="1132"/>
                      </a:lnTo>
                      <a:lnTo>
                        <a:pt x="622" y="1120"/>
                      </a:lnTo>
                      <a:lnTo>
                        <a:pt x="596" y="1109"/>
                      </a:lnTo>
                      <a:lnTo>
                        <a:pt x="596" y="1057"/>
                      </a:lnTo>
                      <a:lnTo>
                        <a:pt x="632" y="1023"/>
                      </a:lnTo>
                      <a:lnTo>
                        <a:pt x="644" y="1021"/>
                      </a:lnTo>
                      <a:lnTo>
                        <a:pt x="628" y="1002"/>
                      </a:lnTo>
                      <a:lnTo>
                        <a:pt x="669" y="998"/>
                      </a:lnTo>
                      <a:lnTo>
                        <a:pt x="728" y="953"/>
                      </a:lnTo>
                      <a:lnTo>
                        <a:pt x="728" y="918"/>
                      </a:lnTo>
                      <a:lnTo>
                        <a:pt x="765" y="917"/>
                      </a:lnTo>
                      <a:lnTo>
                        <a:pt x="763" y="849"/>
                      </a:lnTo>
                      <a:lnTo>
                        <a:pt x="783" y="840"/>
                      </a:lnTo>
                      <a:lnTo>
                        <a:pt x="804" y="818"/>
                      </a:lnTo>
                      <a:lnTo>
                        <a:pt x="804" y="792"/>
                      </a:lnTo>
                      <a:lnTo>
                        <a:pt x="738" y="789"/>
                      </a:lnTo>
                      <a:lnTo>
                        <a:pt x="685" y="739"/>
                      </a:lnTo>
                      <a:lnTo>
                        <a:pt x="657" y="728"/>
                      </a:lnTo>
                      <a:lnTo>
                        <a:pt x="637" y="728"/>
                      </a:lnTo>
                      <a:lnTo>
                        <a:pt x="608" y="702"/>
                      </a:lnTo>
                      <a:lnTo>
                        <a:pt x="599" y="703"/>
                      </a:lnTo>
                      <a:lnTo>
                        <a:pt x="581" y="687"/>
                      </a:lnTo>
                      <a:lnTo>
                        <a:pt x="538" y="685"/>
                      </a:lnTo>
                      <a:lnTo>
                        <a:pt x="538" y="664"/>
                      </a:lnTo>
                      <a:lnTo>
                        <a:pt x="509" y="661"/>
                      </a:lnTo>
                      <a:lnTo>
                        <a:pt x="491" y="669"/>
                      </a:lnTo>
                      <a:lnTo>
                        <a:pt x="479" y="685"/>
                      </a:lnTo>
                      <a:lnTo>
                        <a:pt x="454" y="683"/>
                      </a:lnTo>
                      <a:lnTo>
                        <a:pt x="426" y="683"/>
                      </a:lnTo>
                      <a:lnTo>
                        <a:pt x="417" y="687"/>
                      </a:lnTo>
                      <a:lnTo>
                        <a:pt x="407" y="677"/>
                      </a:lnTo>
                      <a:lnTo>
                        <a:pt x="405" y="635"/>
                      </a:lnTo>
                      <a:lnTo>
                        <a:pt x="387" y="634"/>
                      </a:lnTo>
                      <a:lnTo>
                        <a:pt x="385" y="623"/>
                      </a:lnTo>
                      <a:lnTo>
                        <a:pt x="407" y="606"/>
                      </a:lnTo>
                      <a:lnTo>
                        <a:pt x="407" y="589"/>
                      </a:lnTo>
                      <a:lnTo>
                        <a:pt x="381" y="587"/>
                      </a:lnTo>
                      <a:lnTo>
                        <a:pt x="358" y="606"/>
                      </a:lnTo>
                      <a:lnTo>
                        <a:pt x="319" y="606"/>
                      </a:lnTo>
                      <a:lnTo>
                        <a:pt x="295" y="587"/>
                      </a:lnTo>
                      <a:lnTo>
                        <a:pt x="293" y="544"/>
                      </a:lnTo>
                      <a:lnTo>
                        <a:pt x="327" y="544"/>
                      </a:lnTo>
                      <a:lnTo>
                        <a:pt x="329" y="517"/>
                      </a:lnTo>
                      <a:lnTo>
                        <a:pt x="448" y="515"/>
                      </a:lnTo>
                      <a:lnTo>
                        <a:pt x="452" y="554"/>
                      </a:lnTo>
                      <a:lnTo>
                        <a:pt x="465" y="553"/>
                      </a:lnTo>
                      <a:lnTo>
                        <a:pt x="465" y="497"/>
                      </a:lnTo>
                      <a:lnTo>
                        <a:pt x="552" y="425"/>
                      </a:lnTo>
                      <a:lnTo>
                        <a:pt x="554" y="407"/>
                      </a:lnTo>
                      <a:lnTo>
                        <a:pt x="608" y="405"/>
                      </a:lnTo>
                      <a:lnTo>
                        <a:pt x="613" y="413"/>
                      </a:lnTo>
                      <a:lnTo>
                        <a:pt x="637" y="389"/>
                      </a:lnTo>
                      <a:lnTo>
                        <a:pt x="636" y="374"/>
                      </a:lnTo>
                      <a:lnTo>
                        <a:pt x="591" y="376"/>
                      </a:lnTo>
                      <a:lnTo>
                        <a:pt x="591" y="366"/>
                      </a:lnTo>
                      <a:lnTo>
                        <a:pt x="613" y="353"/>
                      </a:lnTo>
                      <a:lnTo>
                        <a:pt x="625" y="341"/>
                      </a:lnTo>
                      <a:lnTo>
                        <a:pt x="698" y="343"/>
                      </a:lnTo>
                      <a:lnTo>
                        <a:pt x="698" y="321"/>
                      </a:lnTo>
                      <a:lnTo>
                        <a:pt x="679" y="304"/>
                      </a:lnTo>
                      <a:lnTo>
                        <a:pt x="677" y="259"/>
                      </a:lnTo>
                      <a:lnTo>
                        <a:pt x="622" y="259"/>
                      </a:lnTo>
                      <a:lnTo>
                        <a:pt x="591" y="233"/>
                      </a:lnTo>
                      <a:lnTo>
                        <a:pt x="565" y="258"/>
                      </a:lnTo>
                      <a:lnTo>
                        <a:pt x="562" y="290"/>
                      </a:lnTo>
                      <a:lnTo>
                        <a:pt x="509" y="292"/>
                      </a:lnTo>
                      <a:lnTo>
                        <a:pt x="491" y="276"/>
                      </a:lnTo>
                      <a:lnTo>
                        <a:pt x="462" y="278"/>
                      </a:lnTo>
                      <a:lnTo>
                        <a:pt x="460" y="233"/>
                      </a:lnTo>
                      <a:lnTo>
                        <a:pt x="491" y="203"/>
                      </a:lnTo>
                      <a:lnTo>
                        <a:pt x="532" y="201"/>
                      </a:lnTo>
                      <a:lnTo>
                        <a:pt x="544" y="196"/>
                      </a:lnTo>
                      <a:lnTo>
                        <a:pt x="585" y="162"/>
                      </a:lnTo>
                      <a:lnTo>
                        <a:pt x="585" y="141"/>
                      </a:lnTo>
                      <a:lnTo>
                        <a:pt x="546" y="139"/>
                      </a:lnTo>
                      <a:lnTo>
                        <a:pt x="544" y="110"/>
                      </a:lnTo>
                      <a:lnTo>
                        <a:pt x="523" y="110"/>
                      </a:lnTo>
                      <a:lnTo>
                        <a:pt x="526" y="149"/>
                      </a:lnTo>
                      <a:lnTo>
                        <a:pt x="511" y="159"/>
                      </a:lnTo>
                      <a:lnTo>
                        <a:pt x="426" y="162"/>
                      </a:lnTo>
                      <a:lnTo>
                        <a:pt x="334" y="83"/>
                      </a:lnTo>
                      <a:lnTo>
                        <a:pt x="334" y="65"/>
                      </a:lnTo>
                      <a:lnTo>
                        <a:pt x="272" y="61"/>
                      </a:lnTo>
                      <a:lnTo>
                        <a:pt x="250" y="75"/>
                      </a:lnTo>
                      <a:lnTo>
                        <a:pt x="184" y="16"/>
                      </a:lnTo>
                      <a:lnTo>
                        <a:pt x="172" y="15"/>
                      </a:lnTo>
                      <a:lnTo>
                        <a:pt x="158" y="0"/>
                      </a:lnTo>
                      <a:lnTo>
                        <a:pt x="136" y="0"/>
                      </a:lnTo>
                      <a:lnTo>
                        <a:pt x="117" y="15"/>
                      </a:lnTo>
                      <a:lnTo>
                        <a:pt x="63" y="16"/>
                      </a:lnTo>
                      <a:lnTo>
                        <a:pt x="63" y="51"/>
                      </a:lnTo>
                      <a:lnTo>
                        <a:pt x="8" y="98"/>
                      </a:lnTo>
                      <a:lnTo>
                        <a:pt x="8" y="141"/>
                      </a:lnTo>
                      <a:lnTo>
                        <a:pt x="27" y="159"/>
                      </a:lnTo>
                      <a:lnTo>
                        <a:pt x="0" y="186"/>
                      </a:lnTo>
                      <a:lnTo>
                        <a:pt x="8" y="191"/>
                      </a:lnTo>
                      <a:lnTo>
                        <a:pt x="53" y="153"/>
                      </a:lnTo>
                      <a:lnTo>
                        <a:pt x="127" y="151"/>
                      </a:lnTo>
                      <a:lnTo>
                        <a:pt x="131" y="170"/>
                      </a:lnTo>
                      <a:lnTo>
                        <a:pt x="170" y="170"/>
                      </a:lnTo>
                      <a:lnTo>
                        <a:pt x="170" y="232"/>
                      </a:lnTo>
                      <a:lnTo>
                        <a:pt x="194" y="253"/>
                      </a:lnTo>
                      <a:lnTo>
                        <a:pt x="192" y="339"/>
                      </a:lnTo>
                      <a:lnTo>
                        <a:pt x="158" y="368"/>
                      </a:lnTo>
                      <a:lnTo>
                        <a:pt x="162" y="439"/>
                      </a:lnTo>
                      <a:lnTo>
                        <a:pt x="176" y="454"/>
                      </a:lnTo>
                      <a:lnTo>
                        <a:pt x="176" y="517"/>
                      </a:lnTo>
                      <a:lnTo>
                        <a:pt x="197" y="534"/>
                      </a:lnTo>
                      <a:lnTo>
                        <a:pt x="199" y="493"/>
                      </a:lnTo>
                      <a:lnTo>
                        <a:pt x="223" y="512"/>
                      </a:lnTo>
                      <a:lnTo>
                        <a:pt x="225" y="563"/>
                      </a:lnTo>
                      <a:lnTo>
                        <a:pt x="270" y="608"/>
                      </a:lnTo>
                      <a:lnTo>
                        <a:pt x="278" y="606"/>
                      </a:lnTo>
                      <a:lnTo>
                        <a:pt x="303" y="631"/>
                      </a:lnTo>
                      <a:lnTo>
                        <a:pt x="327" y="634"/>
                      </a:lnTo>
                      <a:lnTo>
                        <a:pt x="337" y="640"/>
                      </a:lnTo>
                      <a:lnTo>
                        <a:pt x="383" y="645"/>
                      </a:lnTo>
                      <a:lnTo>
                        <a:pt x="385" y="677"/>
                      </a:lnTo>
                      <a:lnTo>
                        <a:pt x="407" y="691"/>
                      </a:lnTo>
                      <a:lnTo>
                        <a:pt x="463" y="697"/>
                      </a:lnTo>
                      <a:lnTo>
                        <a:pt x="465" y="738"/>
                      </a:lnTo>
                      <a:lnTo>
                        <a:pt x="450" y="746"/>
                      </a:lnTo>
                      <a:lnTo>
                        <a:pt x="424" y="769"/>
                      </a:lnTo>
                      <a:lnTo>
                        <a:pt x="468" y="806"/>
                      </a:lnTo>
                      <a:lnTo>
                        <a:pt x="482" y="808"/>
                      </a:lnTo>
                      <a:lnTo>
                        <a:pt x="479" y="855"/>
                      </a:lnTo>
                      <a:lnTo>
                        <a:pt x="503" y="873"/>
                      </a:lnTo>
                      <a:lnTo>
                        <a:pt x="524" y="890"/>
                      </a:lnTo>
                      <a:lnTo>
                        <a:pt x="526" y="922"/>
                      </a:lnTo>
                      <a:lnTo>
                        <a:pt x="550" y="943"/>
                      </a:lnTo>
                      <a:lnTo>
                        <a:pt x="552" y="1135"/>
                      </a:lnTo>
                      <a:lnTo>
                        <a:pt x="587" y="1166"/>
                      </a:lnTo>
                      <a:lnTo>
                        <a:pt x="620" y="119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6" name="Freeform 10"/>
                <p:cNvSpPr>
                  <a:spLocks/>
                </p:cNvSpPr>
                <p:nvPr userDrawn="1"/>
              </p:nvSpPr>
              <p:spPr bwMode="auto">
                <a:xfrm>
                  <a:off x="7072313" y="3178176"/>
                  <a:ext cx="2179638" cy="1611313"/>
                </a:xfrm>
                <a:custGeom>
                  <a:avLst/>
                  <a:gdLst/>
                  <a:ahLst/>
                  <a:cxnLst>
                    <a:cxn ang="0">
                      <a:pos x="1125" y="471"/>
                    </a:cxn>
                    <a:cxn ang="0">
                      <a:pos x="1145" y="382"/>
                    </a:cxn>
                    <a:cxn ang="0">
                      <a:pos x="1111" y="261"/>
                    </a:cxn>
                    <a:cxn ang="0">
                      <a:pos x="1191" y="174"/>
                    </a:cxn>
                    <a:cxn ang="0">
                      <a:pos x="1237" y="107"/>
                    </a:cxn>
                    <a:cxn ang="0">
                      <a:pos x="1237" y="220"/>
                    </a:cxn>
                    <a:cxn ang="0">
                      <a:pos x="1266" y="202"/>
                    </a:cxn>
                    <a:cxn ang="0">
                      <a:pos x="1322" y="81"/>
                    </a:cxn>
                    <a:cxn ang="0">
                      <a:pos x="1291" y="47"/>
                    </a:cxn>
                    <a:cxn ang="0">
                      <a:pos x="1341" y="41"/>
                    </a:cxn>
                    <a:cxn ang="0">
                      <a:pos x="1344" y="0"/>
                    </a:cxn>
                    <a:cxn ang="0">
                      <a:pos x="1213" y="35"/>
                    </a:cxn>
                    <a:cxn ang="0">
                      <a:pos x="1109" y="14"/>
                    </a:cxn>
                    <a:cxn ang="0">
                      <a:pos x="910" y="65"/>
                    </a:cxn>
                    <a:cxn ang="0">
                      <a:pos x="864" y="49"/>
                    </a:cxn>
                    <a:cxn ang="0">
                      <a:pos x="733" y="81"/>
                    </a:cxn>
                    <a:cxn ang="0">
                      <a:pos x="749" y="41"/>
                    </a:cxn>
                    <a:cxn ang="0">
                      <a:pos x="632" y="108"/>
                    </a:cxn>
                    <a:cxn ang="0">
                      <a:pos x="566" y="172"/>
                    </a:cxn>
                    <a:cxn ang="0">
                      <a:pos x="455" y="204"/>
                    </a:cxn>
                    <a:cxn ang="0">
                      <a:pos x="375" y="252"/>
                    </a:cxn>
                    <a:cxn ang="0">
                      <a:pos x="377" y="204"/>
                    </a:cxn>
                    <a:cxn ang="0">
                      <a:pos x="230" y="227"/>
                    </a:cxn>
                    <a:cxn ang="0">
                      <a:pos x="184" y="274"/>
                    </a:cxn>
                    <a:cxn ang="0">
                      <a:pos x="234" y="336"/>
                    </a:cxn>
                    <a:cxn ang="0">
                      <a:pos x="299" y="239"/>
                    </a:cxn>
                    <a:cxn ang="0">
                      <a:pos x="258" y="346"/>
                    </a:cxn>
                    <a:cxn ang="0">
                      <a:pos x="219" y="348"/>
                    </a:cxn>
                    <a:cxn ang="0">
                      <a:pos x="119" y="404"/>
                    </a:cxn>
                    <a:cxn ang="0">
                      <a:pos x="82" y="450"/>
                    </a:cxn>
                    <a:cxn ang="0">
                      <a:pos x="138" y="489"/>
                    </a:cxn>
                    <a:cxn ang="0">
                      <a:pos x="217" y="474"/>
                    </a:cxn>
                    <a:cxn ang="0">
                      <a:pos x="261" y="491"/>
                    </a:cxn>
                    <a:cxn ang="0">
                      <a:pos x="227" y="442"/>
                    </a:cxn>
                    <a:cxn ang="0">
                      <a:pos x="346" y="458"/>
                    </a:cxn>
                    <a:cxn ang="0">
                      <a:pos x="432" y="438"/>
                    </a:cxn>
                    <a:cxn ang="0">
                      <a:pos x="356" y="481"/>
                    </a:cxn>
                    <a:cxn ang="0">
                      <a:pos x="432" y="522"/>
                    </a:cxn>
                    <a:cxn ang="0">
                      <a:pos x="299" y="534"/>
                    </a:cxn>
                    <a:cxn ang="0">
                      <a:pos x="82" y="520"/>
                    </a:cxn>
                    <a:cxn ang="0">
                      <a:pos x="21" y="597"/>
                    </a:cxn>
                    <a:cxn ang="0">
                      <a:pos x="109" y="739"/>
                    </a:cxn>
                    <a:cxn ang="0">
                      <a:pos x="217" y="756"/>
                    </a:cxn>
                    <a:cxn ang="0">
                      <a:pos x="276" y="998"/>
                    </a:cxn>
                    <a:cxn ang="0">
                      <a:pos x="379" y="974"/>
                    </a:cxn>
                    <a:cxn ang="0">
                      <a:pos x="426" y="904"/>
                    </a:cxn>
                    <a:cxn ang="0">
                      <a:pos x="446" y="828"/>
                    </a:cxn>
                    <a:cxn ang="0">
                      <a:pos x="477" y="638"/>
                    </a:cxn>
                    <a:cxn ang="0">
                      <a:pos x="423" y="563"/>
                    </a:cxn>
                    <a:cxn ang="0">
                      <a:pos x="571" y="657"/>
                    </a:cxn>
                    <a:cxn ang="0">
                      <a:pos x="563" y="587"/>
                    </a:cxn>
                    <a:cxn ang="0">
                      <a:pos x="554" y="539"/>
                    </a:cxn>
                    <a:cxn ang="0">
                      <a:pos x="722" y="652"/>
                    </a:cxn>
                    <a:cxn ang="0">
                      <a:pos x="841" y="601"/>
                    </a:cxn>
                    <a:cxn ang="0">
                      <a:pos x="941" y="703"/>
                    </a:cxn>
                    <a:cxn ang="0">
                      <a:pos x="998" y="730"/>
                    </a:cxn>
                    <a:cxn ang="0">
                      <a:pos x="995" y="695"/>
                    </a:cxn>
                    <a:cxn ang="0">
                      <a:pos x="1027" y="650"/>
                    </a:cxn>
                    <a:cxn ang="0">
                      <a:pos x="980" y="602"/>
                    </a:cxn>
                    <a:cxn ang="0">
                      <a:pos x="1099" y="495"/>
                    </a:cxn>
                    <a:cxn ang="0">
                      <a:pos x="1062" y="444"/>
                    </a:cxn>
                    <a:cxn ang="0">
                      <a:pos x="1029" y="423"/>
                    </a:cxn>
                  </a:cxnLst>
                  <a:rect l="0" t="0" r="r" b="b"/>
                  <a:pathLst>
                    <a:path w="1373" h="1015">
                      <a:moveTo>
                        <a:pt x="1066" y="397"/>
                      </a:moveTo>
                      <a:lnTo>
                        <a:pt x="1125" y="450"/>
                      </a:lnTo>
                      <a:lnTo>
                        <a:pt x="1113" y="466"/>
                      </a:lnTo>
                      <a:lnTo>
                        <a:pt x="1125" y="471"/>
                      </a:lnTo>
                      <a:lnTo>
                        <a:pt x="1147" y="450"/>
                      </a:lnTo>
                      <a:lnTo>
                        <a:pt x="1119" y="425"/>
                      </a:lnTo>
                      <a:lnTo>
                        <a:pt x="1117" y="384"/>
                      </a:lnTo>
                      <a:lnTo>
                        <a:pt x="1145" y="382"/>
                      </a:lnTo>
                      <a:lnTo>
                        <a:pt x="1147" y="348"/>
                      </a:lnTo>
                      <a:lnTo>
                        <a:pt x="1129" y="334"/>
                      </a:lnTo>
                      <a:lnTo>
                        <a:pt x="1129" y="276"/>
                      </a:lnTo>
                      <a:lnTo>
                        <a:pt x="1111" y="261"/>
                      </a:lnTo>
                      <a:lnTo>
                        <a:pt x="1111" y="201"/>
                      </a:lnTo>
                      <a:lnTo>
                        <a:pt x="1145" y="180"/>
                      </a:lnTo>
                      <a:lnTo>
                        <a:pt x="1168" y="189"/>
                      </a:lnTo>
                      <a:lnTo>
                        <a:pt x="1191" y="174"/>
                      </a:lnTo>
                      <a:lnTo>
                        <a:pt x="1189" y="151"/>
                      </a:lnTo>
                      <a:lnTo>
                        <a:pt x="1205" y="148"/>
                      </a:lnTo>
                      <a:lnTo>
                        <a:pt x="1209" y="108"/>
                      </a:lnTo>
                      <a:lnTo>
                        <a:pt x="1237" y="107"/>
                      </a:lnTo>
                      <a:lnTo>
                        <a:pt x="1237" y="168"/>
                      </a:lnTo>
                      <a:lnTo>
                        <a:pt x="1223" y="172"/>
                      </a:lnTo>
                      <a:lnTo>
                        <a:pt x="1221" y="202"/>
                      </a:lnTo>
                      <a:lnTo>
                        <a:pt x="1237" y="220"/>
                      </a:lnTo>
                      <a:lnTo>
                        <a:pt x="1250" y="220"/>
                      </a:lnTo>
                      <a:lnTo>
                        <a:pt x="1250" y="247"/>
                      </a:lnTo>
                      <a:lnTo>
                        <a:pt x="1266" y="256"/>
                      </a:lnTo>
                      <a:lnTo>
                        <a:pt x="1266" y="202"/>
                      </a:lnTo>
                      <a:lnTo>
                        <a:pt x="1250" y="190"/>
                      </a:lnTo>
                      <a:lnTo>
                        <a:pt x="1249" y="141"/>
                      </a:lnTo>
                      <a:lnTo>
                        <a:pt x="1266" y="127"/>
                      </a:lnTo>
                      <a:lnTo>
                        <a:pt x="1322" y="81"/>
                      </a:lnTo>
                      <a:lnTo>
                        <a:pt x="1295" y="78"/>
                      </a:lnTo>
                      <a:lnTo>
                        <a:pt x="1291" y="66"/>
                      </a:lnTo>
                      <a:lnTo>
                        <a:pt x="1305" y="59"/>
                      </a:lnTo>
                      <a:lnTo>
                        <a:pt x="1291" y="47"/>
                      </a:lnTo>
                      <a:lnTo>
                        <a:pt x="1295" y="39"/>
                      </a:lnTo>
                      <a:lnTo>
                        <a:pt x="1307" y="25"/>
                      </a:lnTo>
                      <a:lnTo>
                        <a:pt x="1322" y="23"/>
                      </a:lnTo>
                      <a:lnTo>
                        <a:pt x="1341" y="41"/>
                      </a:lnTo>
                      <a:lnTo>
                        <a:pt x="1352" y="34"/>
                      </a:lnTo>
                      <a:lnTo>
                        <a:pt x="1360" y="37"/>
                      </a:lnTo>
                      <a:lnTo>
                        <a:pt x="1373" y="23"/>
                      </a:lnTo>
                      <a:lnTo>
                        <a:pt x="1344" y="0"/>
                      </a:lnTo>
                      <a:lnTo>
                        <a:pt x="1215" y="0"/>
                      </a:lnTo>
                      <a:lnTo>
                        <a:pt x="1205" y="13"/>
                      </a:lnTo>
                      <a:lnTo>
                        <a:pt x="1217" y="28"/>
                      </a:lnTo>
                      <a:lnTo>
                        <a:pt x="1213" y="35"/>
                      </a:lnTo>
                      <a:lnTo>
                        <a:pt x="1147" y="37"/>
                      </a:lnTo>
                      <a:lnTo>
                        <a:pt x="1129" y="22"/>
                      </a:lnTo>
                      <a:lnTo>
                        <a:pt x="1119" y="22"/>
                      </a:lnTo>
                      <a:lnTo>
                        <a:pt x="1109" y="14"/>
                      </a:lnTo>
                      <a:lnTo>
                        <a:pt x="1096" y="30"/>
                      </a:lnTo>
                      <a:lnTo>
                        <a:pt x="995" y="32"/>
                      </a:lnTo>
                      <a:lnTo>
                        <a:pt x="956" y="67"/>
                      </a:lnTo>
                      <a:lnTo>
                        <a:pt x="910" y="65"/>
                      </a:lnTo>
                      <a:lnTo>
                        <a:pt x="908" y="44"/>
                      </a:lnTo>
                      <a:lnTo>
                        <a:pt x="882" y="42"/>
                      </a:lnTo>
                      <a:lnTo>
                        <a:pt x="874" y="51"/>
                      </a:lnTo>
                      <a:lnTo>
                        <a:pt x="864" y="49"/>
                      </a:lnTo>
                      <a:lnTo>
                        <a:pt x="862" y="55"/>
                      </a:lnTo>
                      <a:lnTo>
                        <a:pt x="818" y="55"/>
                      </a:lnTo>
                      <a:lnTo>
                        <a:pt x="765" y="104"/>
                      </a:lnTo>
                      <a:lnTo>
                        <a:pt x="733" y="81"/>
                      </a:lnTo>
                      <a:lnTo>
                        <a:pt x="751" y="66"/>
                      </a:lnTo>
                      <a:lnTo>
                        <a:pt x="759" y="66"/>
                      </a:lnTo>
                      <a:lnTo>
                        <a:pt x="784" y="41"/>
                      </a:lnTo>
                      <a:lnTo>
                        <a:pt x="749" y="41"/>
                      </a:lnTo>
                      <a:lnTo>
                        <a:pt x="729" y="30"/>
                      </a:lnTo>
                      <a:lnTo>
                        <a:pt x="665" y="86"/>
                      </a:lnTo>
                      <a:lnTo>
                        <a:pt x="655" y="83"/>
                      </a:lnTo>
                      <a:lnTo>
                        <a:pt x="632" y="108"/>
                      </a:lnTo>
                      <a:lnTo>
                        <a:pt x="630" y="143"/>
                      </a:lnTo>
                      <a:lnTo>
                        <a:pt x="569" y="145"/>
                      </a:lnTo>
                      <a:lnTo>
                        <a:pt x="554" y="160"/>
                      </a:lnTo>
                      <a:lnTo>
                        <a:pt x="566" y="172"/>
                      </a:lnTo>
                      <a:lnTo>
                        <a:pt x="563" y="178"/>
                      </a:lnTo>
                      <a:lnTo>
                        <a:pt x="528" y="180"/>
                      </a:lnTo>
                      <a:lnTo>
                        <a:pt x="501" y="199"/>
                      </a:lnTo>
                      <a:lnTo>
                        <a:pt x="455" y="204"/>
                      </a:lnTo>
                      <a:lnTo>
                        <a:pt x="452" y="227"/>
                      </a:lnTo>
                      <a:lnTo>
                        <a:pt x="421" y="227"/>
                      </a:lnTo>
                      <a:lnTo>
                        <a:pt x="389" y="254"/>
                      </a:lnTo>
                      <a:lnTo>
                        <a:pt x="375" y="252"/>
                      </a:lnTo>
                      <a:lnTo>
                        <a:pt x="348" y="229"/>
                      </a:lnTo>
                      <a:lnTo>
                        <a:pt x="372" y="225"/>
                      </a:lnTo>
                      <a:lnTo>
                        <a:pt x="385" y="215"/>
                      </a:lnTo>
                      <a:lnTo>
                        <a:pt x="377" y="204"/>
                      </a:lnTo>
                      <a:lnTo>
                        <a:pt x="342" y="208"/>
                      </a:lnTo>
                      <a:lnTo>
                        <a:pt x="326" y="190"/>
                      </a:lnTo>
                      <a:lnTo>
                        <a:pt x="270" y="190"/>
                      </a:lnTo>
                      <a:lnTo>
                        <a:pt x="230" y="227"/>
                      </a:lnTo>
                      <a:lnTo>
                        <a:pt x="229" y="230"/>
                      </a:lnTo>
                      <a:lnTo>
                        <a:pt x="203" y="252"/>
                      </a:lnTo>
                      <a:lnTo>
                        <a:pt x="203" y="272"/>
                      </a:lnTo>
                      <a:lnTo>
                        <a:pt x="184" y="274"/>
                      </a:lnTo>
                      <a:lnTo>
                        <a:pt x="179" y="313"/>
                      </a:lnTo>
                      <a:lnTo>
                        <a:pt x="207" y="317"/>
                      </a:lnTo>
                      <a:lnTo>
                        <a:pt x="217" y="319"/>
                      </a:lnTo>
                      <a:lnTo>
                        <a:pt x="234" y="336"/>
                      </a:lnTo>
                      <a:lnTo>
                        <a:pt x="250" y="323"/>
                      </a:lnTo>
                      <a:lnTo>
                        <a:pt x="248" y="271"/>
                      </a:lnTo>
                      <a:lnTo>
                        <a:pt x="291" y="239"/>
                      </a:lnTo>
                      <a:lnTo>
                        <a:pt x="299" y="239"/>
                      </a:lnTo>
                      <a:lnTo>
                        <a:pt x="317" y="251"/>
                      </a:lnTo>
                      <a:lnTo>
                        <a:pt x="293" y="272"/>
                      </a:lnTo>
                      <a:lnTo>
                        <a:pt x="293" y="346"/>
                      </a:lnTo>
                      <a:lnTo>
                        <a:pt x="258" y="346"/>
                      </a:lnTo>
                      <a:lnTo>
                        <a:pt x="237" y="370"/>
                      </a:lnTo>
                      <a:lnTo>
                        <a:pt x="226" y="370"/>
                      </a:lnTo>
                      <a:lnTo>
                        <a:pt x="223" y="348"/>
                      </a:lnTo>
                      <a:lnTo>
                        <a:pt x="219" y="348"/>
                      </a:lnTo>
                      <a:lnTo>
                        <a:pt x="216" y="371"/>
                      </a:lnTo>
                      <a:lnTo>
                        <a:pt x="186" y="372"/>
                      </a:lnTo>
                      <a:lnTo>
                        <a:pt x="152" y="401"/>
                      </a:lnTo>
                      <a:lnTo>
                        <a:pt x="119" y="404"/>
                      </a:lnTo>
                      <a:lnTo>
                        <a:pt x="135" y="417"/>
                      </a:lnTo>
                      <a:lnTo>
                        <a:pt x="128" y="430"/>
                      </a:lnTo>
                      <a:lnTo>
                        <a:pt x="133" y="448"/>
                      </a:lnTo>
                      <a:lnTo>
                        <a:pt x="82" y="450"/>
                      </a:lnTo>
                      <a:lnTo>
                        <a:pt x="77" y="483"/>
                      </a:lnTo>
                      <a:lnTo>
                        <a:pt x="92" y="493"/>
                      </a:lnTo>
                      <a:lnTo>
                        <a:pt x="107" y="495"/>
                      </a:lnTo>
                      <a:lnTo>
                        <a:pt x="138" y="489"/>
                      </a:lnTo>
                      <a:lnTo>
                        <a:pt x="137" y="474"/>
                      </a:lnTo>
                      <a:lnTo>
                        <a:pt x="164" y="452"/>
                      </a:lnTo>
                      <a:lnTo>
                        <a:pt x="201" y="452"/>
                      </a:lnTo>
                      <a:lnTo>
                        <a:pt x="217" y="474"/>
                      </a:lnTo>
                      <a:lnTo>
                        <a:pt x="237" y="474"/>
                      </a:lnTo>
                      <a:lnTo>
                        <a:pt x="250" y="488"/>
                      </a:lnTo>
                      <a:lnTo>
                        <a:pt x="246" y="501"/>
                      </a:lnTo>
                      <a:lnTo>
                        <a:pt x="261" y="491"/>
                      </a:lnTo>
                      <a:lnTo>
                        <a:pt x="259" y="480"/>
                      </a:lnTo>
                      <a:lnTo>
                        <a:pt x="269" y="481"/>
                      </a:lnTo>
                      <a:lnTo>
                        <a:pt x="239" y="454"/>
                      </a:lnTo>
                      <a:lnTo>
                        <a:pt x="227" y="442"/>
                      </a:lnTo>
                      <a:lnTo>
                        <a:pt x="230" y="430"/>
                      </a:lnTo>
                      <a:lnTo>
                        <a:pt x="240" y="430"/>
                      </a:lnTo>
                      <a:lnTo>
                        <a:pt x="309" y="486"/>
                      </a:lnTo>
                      <a:lnTo>
                        <a:pt x="346" y="458"/>
                      </a:lnTo>
                      <a:lnTo>
                        <a:pt x="344" y="444"/>
                      </a:lnTo>
                      <a:lnTo>
                        <a:pt x="382" y="411"/>
                      </a:lnTo>
                      <a:lnTo>
                        <a:pt x="387" y="437"/>
                      </a:lnTo>
                      <a:lnTo>
                        <a:pt x="432" y="438"/>
                      </a:lnTo>
                      <a:lnTo>
                        <a:pt x="453" y="457"/>
                      </a:lnTo>
                      <a:lnTo>
                        <a:pt x="453" y="466"/>
                      </a:lnTo>
                      <a:lnTo>
                        <a:pt x="372" y="469"/>
                      </a:lnTo>
                      <a:lnTo>
                        <a:pt x="356" y="481"/>
                      </a:lnTo>
                      <a:lnTo>
                        <a:pt x="370" y="498"/>
                      </a:lnTo>
                      <a:lnTo>
                        <a:pt x="421" y="497"/>
                      </a:lnTo>
                      <a:lnTo>
                        <a:pt x="442" y="517"/>
                      </a:lnTo>
                      <a:lnTo>
                        <a:pt x="432" y="522"/>
                      </a:lnTo>
                      <a:lnTo>
                        <a:pt x="411" y="546"/>
                      </a:lnTo>
                      <a:lnTo>
                        <a:pt x="346" y="544"/>
                      </a:lnTo>
                      <a:lnTo>
                        <a:pt x="338" y="534"/>
                      </a:lnTo>
                      <a:lnTo>
                        <a:pt x="299" y="534"/>
                      </a:lnTo>
                      <a:lnTo>
                        <a:pt x="293" y="544"/>
                      </a:lnTo>
                      <a:lnTo>
                        <a:pt x="240" y="546"/>
                      </a:lnTo>
                      <a:lnTo>
                        <a:pt x="211" y="519"/>
                      </a:lnTo>
                      <a:lnTo>
                        <a:pt x="82" y="520"/>
                      </a:lnTo>
                      <a:lnTo>
                        <a:pt x="55" y="544"/>
                      </a:lnTo>
                      <a:lnTo>
                        <a:pt x="55" y="585"/>
                      </a:lnTo>
                      <a:lnTo>
                        <a:pt x="27" y="604"/>
                      </a:lnTo>
                      <a:lnTo>
                        <a:pt x="21" y="597"/>
                      </a:lnTo>
                      <a:lnTo>
                        <a:pt x="7" y="619"/>
                      </a:lnTo>
                      <a:lnTo>
                        <a:pt x="0" y="673"/>
                      </a:lnTo>
                      <a:lnTo>
                        <a:pt x="82" y="737"/>
                      </a:lnTo>
                      <a:lnTo>
                        <a:pt x="109" y="739"/>
                      </a:lnTo>
                      <a:lnTo>
                        <a:pt x="131" y="726"/>
                      </a:lnTo>
                      <a:lnTo>
                        <a:pt x="207" y="726"/>
                      </a:lnTo>
                      <a:lnTo>
                        <a:pt x="219" y="732"/>
                      </a:lnTo>
                      <a:lnTo>
                        <a:pt x="217" y="756"/>
                      </a:lnTo>
                      <a:lnTo>
                        <a:pt x="244" y="787"/>
                      </a:lnTo>
                      <a:lnTo>
                        <a:pt x="246" y="889"/>
                      </a:lnTo>
                      <a:lnTo>
                        <a:pt x="276" y="916"/>
                      </a:lnTo>
                      <a:lnTo>
                        <a:pt x="276" y="998"/>
                      </a:lnTo>
                      <a:lnTo>
                        <a:pt x="299" y="1015"/>
                      </a:lnTo>
                      <a:lnTo>
                        <a:pt x="312" y="1005"/>
                      </a:lnTo>
                      <a:lnTo>
                        <a:pt x="344" y="1005"/>
                      </a:lnTo>
                      <a:lnTo>
                        <a:pt x="379" y="974"/>
                      </a:lnTo>
                      <a:lnTo>
                        <a:pt x="397" y="973"/>
                      </a:lnTo>
                      <a:lnTo>
                        <a:pt x="399" y="943"/>
                      </a:lnTo>
                      <a:lnTo>
                        <a:pt x="428" y="941"/>
                      </a:lnTo>
                      <a:lnTo>
                        <a:pt x="426" y="904"/>
                      </a:lnTo>
                      <a:lnTo>
                        <a:pt x="438" y="906"/>
                      </a:lnTo>
                      <a:lnTo>
                        <a:pt x="463" y="882"/>
                      </a:lnTo>
                      <a:lnTo>
                        <a:pt x="465" y="843"/>
                      </a:lnTo>
                      <a:lnTo>
                        <a:pt x="446" y="828"/>
                      </a:lnTo>
                      <a:lnTo>
                        <a:pt x="448" y="790"/>
                      </a:lnTo>
                      <a:lnTo>
                        <a:pt x="557" y="689"/>
                      </a:lnTo>
                      <a:lnTo>
                        <a:pt x="481" y="689"/>
                      </a:lnTo>
                      <a:lnTo>
                        <a:pt x="477" y="638"/>
                      </a:lnTo>
                      <a:lnTo>
                        <a:pt x="467" y="626"/>
                      </a:lnTo>
                      <a:lnTo>
                        <a:pt x="457" y="630"/>
                      </a:lnTo>
                      <a:lnTo>
                        <a:pt x="391" y="566"/>
                      </a:lnTo>
                      <a:lnTo>
                        <a:pt x="423" y="563"/>
                      </a:lnTo>
                      <a:lnTo>
                        <a:pt x="463" y="599"/>
                      </a:lnTo>
                      <a:lnTo>
                        <a:pt x="513" y="638"/>
                      </a:lnTo>
                      <a:lnTo>
                        <a:pt x="515" y="657"/>
                      </a:lnTo>
                      <a:lnTo>
                        <a:pt x="571" y="657"/>
                      </a:lnTo>
                      <a:lnTo>
                        <a:pt x="569" y="642"/>
                      </a:lnTo>
                      <a:lnTo>
                        <a:pt x="620" y="597"/>
                      </a:lnTo>
                      <a:lnTo>
                        <a:pt x="575" y="593"/>
                      </a:lnTo>
                      <a:lnTo>
                        <a:pt x="563" y="587"/>
                      </a:lnTo>
                      <a:lnTo>
                        <a:pt x="554" y="587"/>
                      </a:lnTo>
                      <a:lnTo>
                        <a:pt x="515" y="551"/>
                      </a:lnTo>
                      <a:lnTo>
                        <a:pt x="532" y="532"/>
                      </a:lnTo>
                      <a:lnTo>
                        <a:pt x="554" y="539"/>
                      </a:lnTo>
                      <a:lnTo>
                        <a:pt x="585" y="568"/>
                      </a:lnTo>
                      <a:lnTo>
                        <a:pt x="688" y="568"/>
                      </a:lnTo>
                      <a:lnTo>
                        <a:pt x="718" y="595"/>
                      </a:lnTo>
                      <a:lnTo>
                        <a:pt x="722" y="652"/>
                      </a:lnTo>
                      <a:lnTo>
                        <a:pt x="769" y="687"/>
                      </a:lnTo>
                      <a:lnTo>
                        <a:pt x="804" y="662"/>
                      </a:lnTo>
                      <a:lnTo>
                        <a:pt x="802" y="634"/>
                      </a:lnTo>
                      <a:lnTo>
                        <a:pt x="841" y="601"/>
                      </a:lnTo>
                      <a:lnTo>
                        <a:pt x="872" y="601"/>
                      </a:lnTo>
                      <a:lnTo>
                        <a:pt x="908" y="630"/>
                      </a:lnTo>
                      <a:lnTo>
                        <a:pt x="941" y="632"/>
                      </a:lnTo>
                      <a:lnTo>
                        <a:pt x="941" y="703"/>
                      </a:lnTo>
                      <a:lnTo>
                        <a:pt x="973" y="728"/>
                      </a:lnTo>
                      <a:lnTo>
                        <a:pt x="980" y="726"/>
                      </a:lnTo>
                      <a:lnTo>
                        <a:pt x="992" y="736"/>
                      </a:lnTo>
                      <a:lnTo>
                        <a:pt x="998" y="730"/>
                      </a:lnTo>
                      <a:lnTo>
                        <a:pt x="954" y="693"/>
                      </a:lnTo>
                      <a:lnTo>
                        <a:pt x="954" y="664"/>
                      </a:lnTo>
                      <a:lnTo>
                        <a:pt x="961" y="664"/>
                      </a:lnTo>
                      <a:lnTo>
                        <a:pt x="995" y="695"/>
                      </a:lnTo>
                      <a:lnTo>
                        <a:pt x="1005" y="693"/>
                      </a:lnTo>
                      <a:lnTo>
                        <a:pt x="1017" y="685"/>
                      </a:lnTo>
                      <a:lnTo>
                        <a:pt x="1029" y="685"/>
                      </a:lnTo>
                      <a:lnTo>
                        <a:pt x="1027" y="650"/>
                      </a:lnTo>
                      <a:lnTo>
                        <a:pt x="1004" y="626"/>
                      </a:lnTo>
                      <a:lnTo>
                        <a:pt x="998" y="626"/>
                      </a:lnTo>
                      <a:lnTo>
                        <a:pt x="984" y="612"/>
                      </a:lnTo>
                      <a:lnTo>
                        <a:pt x="980" y="602"/>
                      </a:lnTo>
                      <a:lnTo>
                        <a:pt x="1007" y="580"/>
                      </a:lnTo>
                      <a:lnTo>
                        <a:pt x="1053" y="579"/>
                      </a:lnTo>
                      <a:lnTo>
                        <a:pt x="1099" y="530"/>
                      </a:lnTo>
                      <a:lnTo>
                        <a:pt x="1099" y="495"/>
                      </a:lnTo>
                      <a:lnTo>
                        <a:pt x="1086" y="481"/>
                      </a:lnTo>
                      <a:lnTo>
                        <a:pt x="1058" y="460"/>
                      </a:lnTo>
                      <a:lnTo>
                        <a:pt x="1068" y="448"/>
                      </a:lnTo>
                      <a:lnTo>
                        <a:pt x="1062" y="444"/>
                      </a:lnTo>
                      <a:lnTo>
                        <a:pt x="1055" y="450"/>
                      </a:lnTo>
                      <a:lnTo>
                        <a:pt x="1037" y="435"/>
                      </a:lnTo>
                      <a:lnTo>
                        <a:pt x="1031" y="435"/>
                      </a:lnTo>
                      <a:lnTo>
                        <a:pt x="1029" y="423"/>
                      </a:lnTo>
                      <a:lnTo>
                        <a:pt x="1066" y="397"/>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7" name="Freeform 12"/>
                <p:cNvSpPr>
                  <a:spLocks/>
                </p:cNvSpPr>
                <p:nvPr userDrawn="1"/>
              </p:nvSpPr>
              <p:spPr bwMode="auto">
                <a:xfrm>
                  <a:off x="8747126" y="4297363"/>
                  <a:ext cx="101600" cy="130175"/>
                </a:xfrm>
                <a:custGeom>
                  <a:avLst/>
                  <a:gdLst/>
                  <a:ahLst/>
                  <a:cxnLst>
                    <a:cxn ang="0">
                      <a:pos x="0" y="45"/>
                    </a:cxn>
                    <a:cxn ang="0">
                      <a:pos x="27" y="44"/>
                    </a:cxn>
                    <a:cxn ang="0">
                      <a:pos x="31" y="0"/>
                    </a:cxn>
                    <a:cxn ang="0">
                      <a:pos x="62" y="0"/>
                    </a:cxn>
                    <a:cxn ang="0">
                      <a:pos x="64" y="28"/>
                    </a:cxn>
                    <a:cxn ang="0">
                      <a:pos x="51" y="38"/>
                    </a:cxn>
                    <a:cxn ang="0">
                      <a:pos x="52" y="47"/>
                    </a:cxn>
                    <a:cxn ang="0">
                      <a:pos x="60" y="47"/>
                    </a:cxn>
                    <a:cxn ang="0">
                      <a:pos x="27" y="80"/>
                    </a:cxn>
                    <a:cxn ang="0">
                      <a:pos x="0" y="82"/>
                    </a:cxn>
                    <a:cxn ang="0">
                      <a:pos x="0" y="45"/>
                    </a:cxn>
                  </a:cxnLst>
                  <a:rect l="0" t="0" r="r" b="b"/>
                  <a:pathLst>
                    <a:path w="64" h="82">
                      <a:moveTo>
                        <a:pt x="0" y="45"/>
                      </a:moveTo>
                      <a:lnTo>
                        <a:pt x="27" y="44"/>
                      </a:lnTo>
                      <a:lnTo>
                        <a:pt x="31" y="0"/>
                      </a:lnTo>
                      <a:lnTo>
                        <a:pt x="62" y="0"/>
                      </a:lnTo>
                      <a:lnTo>
                        <a:pt x="64" y="28"/>
                      </a:lnTo>
                      <a:lnTo>
                        <a:pt x="51" y="38"/>
                      </a:lnTo>
                      <a:lnTo>
                        <a:pt x="52" y="47"/>
                      </a:lnTo>
                      <a:lnTo>
                        <a:pt x="60" y="47"/>
                      </a:lnTo>
                      <a:lnTo>
                        <a:pt x="27" y="80"/>
                      </a:lnTo>
                      <a:lnTo>
                        <a:pt x="0" y="82"/>
                      </a:lnTo>
                      <a:lnTo>
                        <a:pt x="0" y="45"/>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8" name="Freeform 13"/>
                <p:cNvSpPr>
                  <a:spLocks/>
                </p:cNvSpPr>
                <p:nvPr userDrawn="1"/>
              </p:nvSpPr>
              <p:spPr bwMode="auto">
                <a:xfrm>
                  <a:off x="8537576" y="4337051"/>
                  <a:ext cx="220663" cy="206375"/>
                </a:xfrm>
                <a:custGeom>
                  <a:avLst/>
                  <a:gdLst/>
                  <a:ahLst/>
                  <a:cxnLst>
                    <a:cxn ang="0">
                      <a:pos x="0" y="0"/>
                    </a:cxn>
                    <a:cxn ang="0">
                      <a:pos x="70" y="63"/>
                    </a:cxn>
                    <a:cxn ang="0">
                      <a:pos x="69" y="90"/>
                    </a:cxn>
                    <a:cxn ang="0">
                      <a:pos x="111" y="92"/>
                    </a:cxn>
                    <a:cxn ang="0">
                      <a:pos x="139" y="119"/>
                    </a:cxn>
                    <a:cxn ang="0">
                      <a:pos x="134" y="130"/>
                    </a:cxn>
                    <a:cxn ang="0">
                      <a:pos x="111" y="110"/>
                    </a:cxn>
                    <a:cxn ang="0">
                      <a:pos x="69" y="109"/>
                    </a:cxn>
                    <a:cxn ang="0">
                      <a:pos x="26" y="69"/>
                    </a:cxn>
                    <a:cxn ang="0">
                      <a:pos x="24" y="48"/>
                    </a:cxn>
                    <a:cxn ang="0">
                      <a:pos x="0" y="24"/>
                    </a:cxn>
                    <a:cxn ang="0">
                      <a:pos x="0" y="0"/>
                    </a:cxn>
                  </a:cxnLst>
                  <a:rect l="0" t="0" r="r" b="b"/>
                  <a:pathLst>
                    <a:path w="139" h="130">
                      <a:moveTo>
                        <a:pt x="0" y="0"/>
                      </a:moveTo>
                      <a:lnTo>
                        <a:pt x="70" y="63"/>
                      </a:lnTo>
                      <a:lnTo>
                        <a:pt x="69" y="90"/>
                      </a:lnTo>
                      <a:lnTo>
                        <a:pt x="111" y="92"/>
                      </a:lnTo>
                      <a:lnTo>
                        <a:pt x="139" y="119"/>
                      </a:lnTo>
                      <a:lnTo>
                        <a:pt x="134" y="130"/>
                      </a:lnTo>
                      <a:lnTo>
                        <a:pt x="111" y="110"/>
                      </a:lnTo>
                      <a:lnTo>
                        <a:pt x="69" y="109"/>
                      </a:lnTo>
                      <a:lnTo>
                        <a:pt x="26" y="69"/>
                      </a:lnTo>
                      <a:lnTo>
                        <a:pt x="24" y="48"/>
                      </a:lnTo>
                      <a:lnTo>
                        <a:pt x="0" y="24"/>
                      </a:lnTo>
                      <a:lnTo>
                        <a:pt x="0" y="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9" name="Freeform 14"/>
                <p:cNvSpPr>
                  <a:spLocks/>
                </p:cNvSpPr>
                <p:nvPr userDrawn="1"/>
              </p:nvSpPr>
              <p:spPr bwMode="auto">
                <a:xfrm>
                  <a:off x="9028113" y="4403726"/>
                  <a:ext cx="198438" cy="130175"/>
                </a:xfrm>
                <a:custGeom>
                  <a:avLst/>
                  <a:gdLst/>
                  <a:ahLst/>
                  <a:cxnLst>
                    <a:cxn ang="0">
                      <a:pos x="2" y="2"/>
                    </a:cxn>
                    <a:cxn ang="0">
                      <a:pos x="21" y="0"/>
                    </a:cxn>
                    <a:cxn ang="0">
                      <a:pos x="22" y="19"/>
                    </a:cxn>
                    <a:cxn ang="0">
                      <a:pos x="58" y="19"/>
                    </a:cxn>
                    <a:cxn ang="0">
                      <a:pos x="69" y="12"/>
                    </a:cxn>
                    <a:cxn ang="0">
                      <a:pos x="125" y="60"/>
                    </a:cxn>
                    <a:cxn ang="0">
                      <a:pos x="118" y="82"/>
                    </a:cxn>
                    <a:cxn ang="0">
                      <a:pos x="92" y="57"/>
                    </a:cxn>
                    <a:cxn ang="0">
                      <a:pos x="75" y="72"/>
                    </a:cxn>
                    <a:cxn ang="0">
                      <a:pos x="50" y="48"/>
                    </a:cxn>
                    <a:cxn ang="0">
                      <a:pos x="51" y="35"/>
                    </a:cxn>
                    <a:cxn ang="0">
                      <a:pos x="37" y="37"/>
                    </a:cxn>
                    <a:cxn ang="0">
                      <a:pos x="0" y="13"/>
                    </a:cxn>
                    <a:cxn ang="0">
                      <a:pos x="2" y="2"/>
                    </a:cxn>
                  </a:cxnLst>
                  <a:rect l="0" t="0" r="r" b="b"/>
                  <a:pathLst>
                    <a:path w="125" h="82">
                      <a:moveTo>
                        <a:pt x="2" y="2"/>
                      </a:moveTo>
                      <a:lnTo>
                        <a:pt x="21" y="0"/>
                      </a:lnTo>
                      <a:lnTo>
                        <a:pt x="22" y="19"/>
                      </a:lnTo>
                      <a:lnTo>
                        <a:pt x="58" y="19"/>
                      </a:lnTo>
                      <a:lnTo>
                        <a:pt x="69" y="12"/>
                      </a:lnTo>
                      <a:lnTo>
                        <a:pt x="125" y="60"/>
                      </a:lnTo>
                      <a:lnTo>
                        <a:pt x="118" y="82"/>
                      </a:lnTo>
                      <a:lnTo>
                        <a:pt x="92" y="57"/>
                      </a:lnTo>
                      <a:lnTo>
                        <a:pt x="75" y="72"/>
                      </a:lnTo>
                      <a:lnTo>
                        <a:pt x="50" y="48"/>
                      </a:lnTo>
                      <a:lnTo>
                        <a:pt x="51" y="35"/>
                      </a:lnTo>
                      <a:lnTo>
                        <a:pt x="37" y="37"/>
                      </a:lnTo>
                      <a:lnTo>
                        <a:pt x="0" y="13"/>
                      </a:lnTo>
                      <a:lnTo>
                        <a:pt x="2" y="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0" name="Freeform 15"/>
                <p:cNvSpPr>
                  <a:spLocks/>
                </p:cNvSpPr>
                <p:nvPr userDrawn="1"/>
              </p:nvSpPr>
              <p:spPr bwMode="auto">
                <a:xfrm>
                  <a:off x="8688388" y="4570413"/>
                  <a:ext cx="557213" cy="382588"/>
                </a:xfrm>
                <a:custGeom>
                  <a:avLst/>
                  <a:gdLst/>
                  <a:ahLst/>
                  <a:cxnLst>
                    <a:cxn ang="0">
                      <a:pos x="49" y="60"/>
                    </a:cxn>
                    <a:cxn ang="0">
                      <a:pos x="94" y="60"/>
                    </a:cxn>
                    <a:cxn ang="0">
                      <a:pos x="151" y="12"/>
                    </a:cxn>
                    <a:cxn ang="0">
                      <a:pos x="174" y="30"/>
                    </a:cxn>
                    <a:cxn ang="0">
                      <a:pos x="211" y="0"/>
                    </a:cxn>
                    <a:cxn ang="0">
                      <a:pos x="236" y="0"/>
                    </a:cxn>
                    <a:cxn ang="0">
                      <a:pos x="223" y="17"/>
                    </a:cxn>
                    <a:cxn ang="0">
                      <a:pos x="264" y="45"/>
                    </a:cxn>
                    <a:cxn ang="0">
                      <a:pos x="301" y="21"/>
                    </a:cxn>
                    <a:cxn ang="0">
                      <a:pos x="303" y="65"/>
                    </a:cxn>
                    <a:cxn ang="0">
                      <a:pos x="325" y="85"/>
                    </a:cxn>
                    <a:cxn ang="0">
                      <a:pos x="325" y="103"/>
                    </a:cxn>
                    <a:cxn ang="0">
                      <a:pos x="349" y="119"/>
                    </a:cxn>
                    <a:cxn ang="0">
                      <a:pos x="351" y="167"/>
                    </a:cxn>
                    <a:cxn ang="0">
                      <a:pos x="284" y="224"/>
                    </a:cxn>
                    <a:cxn ang="0">
                      <a:pos x="272" y="226"/>
                    </a:cxn>
                    <a:cxn ang="0">
                      <a:pos x="258" y="240"/>
                    </a:cxn>
                    <a:cxn ang="0">
                      <a:pos x="233" y="241"/>
                    </a:cxn>
                    <a:cxn ang="0">
                      <a:pos x="231" y="236"/>
                    </a:cxn>
                    <a:cxn ang="0">
                      <a:pos x="179" y="234"/>
                    </a:cxn>
                    <a:cxn ang="0">
                      <a:pos x="180" y="221"/>
                    </a:cxn>
                    <a:cxn ang="0">
                      <a:pos x="144" y="195"/>
                    </a:cxn>
                    <a:cxn ang="0">
                      <a:pos x="152" y="180"/>
                    </a:cxn>
                    <a:cxn ang="0">
                      <a:pos x="152" y="172"/>
                    </a:cxn>
                    <a:cxn ang="0">
                      <a:pos x="138" y="164"/>
                    </a:cxn>
                    <a:cxn ang="0">
                      <a:pos x="125" y="164"/>
                    </a:cxn>
                    <a:cxn ang="0">
                      <a:pos x="106" y="183"/>
                    </a:cxn>
                    <a:cxn ang="0">
                      <a:pos x="17" y="186"/>
                    </a:cxn>
                    <a:cxn ang="0">
                      <a:pos x="0" y="166"/>
                    </a:cxn>
                    <a:cxn ang="0">
                      <a:pos x="8" y="154"/>
                    </a:cxn>
                    <a:cxn ang="0">
                      <a:pos x="13" y="94"/>
                    </a:cxn>
                    <a:cxn ang="0">
                      <a:pos x="49" y="60"/>
                    </a:cxn>
                  </a:cxnLst>
                  <a:rect l="0" t="0" r="r" b="b"/>
                  <a:pathLst>
                    <a:path w="351" h="241">
                      <a:moveTo>
                        <a:pt x="49" y="60"/>
                      </a:moveTo>
                      <a:lnTo>
                        <a:pt x="94" y="60"/>
                      </a:lnTo>
                      <a:lnTo>
                        <a:pt x="151" y="12"/>
                      </a:lnTo>
                      <a:lnTo>
                        <a:pt x="174" y="30"/>
                      </a:lnTo>
                      <a:lnTo>
                        <a:pt x="211" y="0"/>
                      </a:lnTo>
                      <a:lnTo>
                        <a:pt x="236" y="0"/>
                      </a:lnTo>
                      <a:lnTo>
                        <a:pt x="223" y="17"/>
                      </a:lnTo>
                      <a:lnTo>
                        <a:pt x="264" y="45"/>
                      </a:lnTo>
                      <a:lnTo>
                        <a:pt x="301" y="21"/>
                      </a:lnTo>
                      <a:lnTo>
                        <a:pt x="303" y="65"/>
                      </a:lnTo>
                      <a:lnTo>
                        <a:pt x="325" y="85"/>
                      </a:lnTo>
                      <a:lnTo>
                        <a:pt x="325" y="103"/>
                      </a:lnTo>
                      <a:lnTo>
                        <a:pt x="349" y="119"/>
                      </a:lnTo>
                      <a:lnTo>
                        <a:pt x="351" y="167"/>
                      </a:lnTo>
                      <a:lnTo>
                        <a:pt x="284" y="224"/>
                      </a:lnTo>
                      <a:lnTo>
                        <a:pt x="272" y="226"/>
                      </a:lnTo>
                      <a:lnTo>
                        <a:pt x="258" y="240"/>
                      </a:lnTo>
                      <a:lnTo>
                        <a:pt x="233" y="241"/>
                      </a:lnTo>
                      <a:lnTo>
                        <a:pt x="231" y="236"/>
                      </a:lnTo>
                      <a:lnTo>
                        <a:pt x="179" y="234"/>
                      </a:lnTo>
                      <a:lnTo>
                        <a:pt x="180" y="221"/>
                      </a:lnTo>
                      <a:lnTo>
                        <a:pt x="144" y="195"/>
                      </a:lnTo>
                      <a:lnTo>
                        <a:pt x="152" y="180"/>
                      </a:lnTo>
                      <a:lnTo>
                        <a:pt x="152" y="172"/>
                      </a:lnTo>
                      <a:lnTo>
                        <a:pt x="138" y="164"/>
                      </a:lnTo>
                      <a:lnTo>
                        <a:pt x="125" y="164"/>
                      </a:lnTo>
                      <a:lnTo>
                        <a:pt x="106" y="183"/>
                      </a:lnTo>
                      <a:lnTo>
                        <a:pt x="17" y="186"/>
                      </a:lnTo>
                      <a:lnTo>
                        <a:pt x="0" y="166"/>
                      </a:lnTo>
                      <a:lnTo>
                        <a:pt x="8" y="154"/>
                      </a:lnTo>
                      <a:lnTo>
                        <a:pt x="13" y="94"/>
                      </a:lnTo>
                      <a:lnTo>
                        <a:pt x="49" y="6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1" name="Freeform 20"/>
                <p:cNvSpPr>
                  <a:spLocks/>
                </p:cNvSpPr>
                <p:nvPr userDrawn="1"/>
              </p:nvSpPr>
              <p:spPr bwMode="auto">
                <a:xfrm>
                  <a:off x="8956676" y="3713163"/>
                  <a:ext cx="122238" cy="157163"/>
                </a:xfrm>
                <a:custGeom>
                  <a:avLst/>
                  <a:gdLst/>
                  <a:ahLst/>
                  <a:cxnLst>
                    <a:cxn ang="0">
                      <a:pos x="0" y="91"/>
                    </a:cxn>
                    <a:cxn ang="0">
                      <a:pos x="3" y="99"/>
                    </a:cxn>
                    <a:cxn ang="0">
                      <a:pos x="28" y="84"/>
                    </a:cxn>
                    <a:cxn ang="0">
                      <a:pos x="31" y="96"/>
                    </a:cxn>
                    <a:cxn ang="0">
                      <a:pos x="69" y="68"/>
                    </a:cxn>
                    <a:cxn ang="0">
                      <a:pos x="70" y="40"/>
                    </a:cxn>
                    <a:cxn ang="0">
                      <a:pos x="77" y="19"/>
                    </a:cxn>
                    <a:cxn ang="0">
                      <a:pos x="67" y="0"/>
                    </a:cxn>
                    <a:cxn ang="0">
                      <a:pos x="59" y="1"/>
                    </a:cxn>
                    <a:cxn ang="0">
                      <a:pos x="55" y="37"/>
                    </a:cxn>
                    <a:cxn ang="0">
                      <a:pos x="40" y="48"/>
                    </a:cxn>
                    <a:cxn ang="0">
                      <a:pos x="32" y="68"/>
                    </a:cxn>
                    <a:cxn ang="0">
                      <a:pos x="11" y="75"/>
                    </a:cxn>
                    <a:cxn ang="0">
                      <a:pos x="1" y="87"/>
                    </a:cxn>
                  </a:cxnLst>
                  <a:rect l="0" t="0" r="r" b="b"/>
                  <a:pathLst>
                    <a:path w="77" h="99">
                      <a:moveTo>
                        <a:pt x="0" y="91"/>
                      </a:moveTo>
                      <a:lnTo>
                        <a:pt x="3" y="99"/>
                      </a:lnTo>
                      <a:lnTo>
                        <a:pt x="28" y="84"/>
                      </a:lnTo>
                      <a:lnTo>
                        <a:pt x="31" y="96"/>
                      </a:lnTo>
                      <a:lnTo>
                        <a:pt x="69" y="68"/>
                      </a:lnTo>
                      <a:lnTo>
                        <a:pt x="70" y="40"/>
                      </a:lnTo>
                      <a:lnTo>
                        <a:pt x="77" y="19"/>
                      </a:lnTo>
                      <a:lnTo>
                        <a:pt x="67" y="0"/>
                      </a:lnTo>
                      <a:lnTo>
                        <a:pt x="59" y="1"/>
                      </a:lnTo>
                      <a:lnTo>
                        <a:pt x="55" y="37"/>
                      </a:lnTo>
                      <a:lnTo>
                        <a:pt x="40" y="48"/>
                      </a:lnTo>
                      <a:lnTo>
                        <a:pt x="32" y="68"/>
                      </a:lnTo>
                      <a:lnTo>
                        <a:pt x="11" y="75"/>
                      </a:lnTo>
                      <a:lnTo>
                        <a:pt x="1" y="87"/>
                      </a:lnTo>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2" name="Freeform 22"/>
                <p:cNvSpPr>
                  <a:spLocks/>
                </p:cNvSpPr>
                <p:nvPr userDrawn="1"/>
              </p:nvSpPr>
              <p:spPr bwMode="auto">
                <a:xfrm>
                  <a:off x="9040813" y="3621088"/>
                  <a:ext cx="73025" cy="79375"/>
                </a:xfrm>
                <a:custGeom>
                  <a:avLst/>
                  <a:gdLst/>
                  <a:ahLst/>
                  <a:cxnLst>
                    <a:cxn ang="0">
                      <a:pos x="5" y="50"/>
                    </a:cxn>
                    <a:cxn ang="0">
                      <a:pos x="12" y="47"/>
                    </a:cxn>
                    <a:cxn ang="0">
                      <a:pos x="17" y="36"/>
                    </a:cxn>
                    <a:cxn ang="0">
                      <a:pos x="29" y="45"/>
                    </a:cxn>
                    <a:cxn ang="0">
                      <a:pos x="33" y="34"/>
                    </a:cxn>
                    <a:cxn ang="0">
                      <a:pos x="46" y="30"/>
                    </a:cxn>
                    <a:cxn ang="0">
                      <a:pos x="42" y="15"/>
                    </a:cxn>
                    <a:cxn ang="0">
                      <a:pos x="33" y="16"/>
                    </a:cxn>
                    <a:cxn ang="0">
                      <a:pos x="13" y="0"/>
                    </a:cxn>
                    <a:cxn ang="0">
                      <a:pos x="13" y="26"/>
                    </a:cxn>
                    <a:cxn ang="0">
                      <a:pos x="7" y="34"/>
                    </a:cxn>
                    <a:cxn ang="0">
                      <a:pos x="0" y="43"/>
                    </a:cxn>
                    <a:cxn ang="0">
                      <a:pos x="5" y="50"/>
                    </a:cxn>
                  </a:cxnLst>
                  <a:rect l="0" t="0" r="r" b="b"/>
                  <a:pathLst>
                    <a:path w="46" h="50">
                      <a:moveTo>
                        <a:pt x="5" y="50"/>
                      </a:moveTo>
                      <a:lnTo>
                        <a:pt x="12" y="47"/>
                      </a:lnTo>
                      <a:lnTo>
                        <a:pt x="17" y="36"/>
                      </a:lnTo>
                      <a:lnTo>
                        <a:pt x="29" y="45"/>
                      </a:lnTo>
                      <a:lnTo>
                        <a:pt x="33" y="34"/>
                      </a:lnTo>
                      <a:lnTo>
                        <a:pt x="46" y="30"/>
                      </a:lnTo>
                      <a:lnTo>
                        <a:pt x="42" y="15"/>
                      </a:lnTo>
                      <a:lnTo>
                        <a:pt x="33" y="16"/>
                      </a:lnTo>
                      <a:lnTo>
                        <a:pt x="13" y="0"/>
                      </a:lnTo>
                      <a:lnTo>
                        <a:pt x="13" y="26"/>
                      </a:lnTo>
                      <a:lnTo>
                        <a:pt x="7" y="34"/>
                      </a:lnTo>
                      <a:lnTo>
                        <a:pt x="0" y="43"/>
                      </a:lnTo>
                      <a:lnTo>
                        <a:pt x="5" y="5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3" name="Freeform 24"/>
                <p:cNvSpPr>
                  <a:spLocks/>
                </p:cNvSpPr>
                <p:nvPr userDrawn="1"/>
              </p:nvSpPr>
              <p:spPr bwMode="auto">
                <a:xfrm>
                  <a:off x="9383713" y="4995863"/>
                  <a:ext cx="115888" cy="122238"/>
                </a:xfrm>
                <a:custGeom>
                  <a:avLst/>
                  <a:gdLst/>
                  <a:ahLst/>
                  <a:cxnLst>
                    <a:cxn ang="0">
                      <a:pos x="0" y="74"/>
                    </a:cxn>
                    <a:cxn ang="0">
                      <a:pos x="24" y="77"/>
                    </a:cxn>
                    <a:cxn ang="0">
                      <a:pos x="31" y="70"/>
                    </a:cxn>
                    <a:cxn ang="0">
                      <a:pos x="48" y="41"/>
                    </a:cxn>
                    <a:cxn ang="0">
                      <a:pos x="61" y="41"/>
                    </a:cxn>
                    <a:cxn ang="0">
                      <a:pos x="61" y="34"/>
                    </a:cxn>
                    <a:cxn ang="0">
                      <a:pos x="73" y="20"/>
                    </a:cxn>
                    <a:cxn ang="0">
                      <a:pos x="70" y="8"/>
                    </a:cxn>
                    <a:cxn ang="0">
                      <a:pos x="62" y="7"/>
                    </a:cxn>
                    <a:cxn ang="0">
                      <a:pos x="58" y="0"/>
                    </a:cxn>
                    <a:cxn ang="0">
                      <a:pos x="54" y="2"/>
                    </a:cxn>
                    <a:cxn ang="0">
                      <a:pos x="50" y="16"/>
                    </a:cxn>
                    <a:cxn ang="0">
                      <a:pos x="34" y="35"/>
                    </a:cxn>
                    <a:cxn ang="0">
                      <a:pos x="21" y="39"/>
                    </a:cxn>
                    <a:cxn ang="0">
                      <a:pos x="1" y="57"/>
                    </a:cxn>
                    <a:cxn ang="0">
                      <a:pos x="0" y="74"/>
                    </a:cxn>
                  </a:cxnLst>
                  <a:rect l="0" t="0" r="r" b="b"/>
                  <a:pathLst>
                    <a:path w="73" h="77">
                      <a:moveTo>
                        <a:pt x="0" y="74"/>
                      </a:moveTo>
                      <a:lnTo>
                        <a:pt x="24" y="77"/>
                      </a:lnTo>
                      <a:lnTo>
                        <a:pt x="31" y="70"/>
                      </a:lnTo>
                      <a:lnTo>
                        <a:pt x="48" y="41"/>
                      </a:lnTo>
                      <a:lnTo>
                        <a:pt x="61" y="41"/>
                      </a:lnTo>
                      <a:lnTo>
                        <a:pt x="61" y="34"/>
                      </a:lnTo>
                      <a:lnTo>
                        <a:pt x="73" y="20"/>
                      </a:lnTo>
                      <a:lnTo>
                        <a:pt x="70" y="8"/>
                      </a:lnTo>
                      <a:lnTo>
                        <a:pt x="62" y="7"/>
                      </a:lnTo>
                      <a:lnTo>
                        <a:pt x="58" y="0"/>
                      </a:lnTo>
                      <a:lnTo>
                        <a:pt x="54" y="2"/>
                      </a:lnTo>
                      <a:lnTo>
                        <a:pt x="50" y="16"/>
                      </a:lnTo>
                      <a:lnTo>
                        <a:pt x="34" y="35"/>
                      </a:lnTo>
                      <a:lnTo>
                        <a:pt x="21" y="39"/>
                      </a:lnTo>
                      <a:lnTo>
                        <a:pt x="1" y="57"/>
                      </a:lnTo>
                      <a:lnTo>
                        <a:pt x="0" y="74"/>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4" name="Freeform 25"/>
                <p:cNvSpPr>
                  <a:spLocks/>
                </p:cNvSpPr>
                <p:nvPr userDrawn="1"/>
              </p:nvSpPr>
              <p:spPr bwMode="auto">
                <a:xfrm>
                  <a:off x="9490076" y="4900613"/>
                  <a:ext cx="73025" cy="119063"/>
                </a:xfrm>
                <a:custGeom>
                  <a:avLst/>
                  <a:gdLst/>
                  <a:ahLst/>
                  <a:cxnLst>
                    <a:cxn ang="0">
                      <a:pos x="3" y="56"/>
                    </a:cxn>
                    <a:cxn ang="0">
                      <a:pos x="12" y="58"/>
                    </a:cxn>
                    <a:cxn ang="0">
                      <a:pos x="13" y="72"/>
                    </a:cxn>
                    <a:cxn ang="0">
                      <a:pos x="18" y="75"/>
                    </a:cxn>
                    <a:cxn ang="0">
                      <a:pos x="46" y="45"/>
                    </a:cxn>
                    <a:cxn ang="0">
                      <a:pos x="41" y="32"/>
                    </a:cxn>
                    <a:cxn ang="0">
                      <a:pos x="32" y="35"/>
                    </a:cxn>
                    <a:cxn ang="0">
                      <a:pos x="23" y="22"/>
                    </a:cxn>
                    <a:cxn ang="0">
                      <a:pos x="17" y="22"/>
                    </a:cxn>
                    <a:cxn ang="0">
                      <a:pos x="14" y="11"/>
                    </a:cxn>
                    <a:cxn ang="0">
                      <a:pos x="2" y="0"/>
                    </a:cxn>
                    <a:cxn ang="0">
                      <a:pos x="0" y="12"/>
                    </a:cxn>
                    <a:cxn ang="0">
                      <a:pos x="9" y="22"/>
                    </a:cxn>
                    <a:cxn ang="0">
                      <a:pos x="14" y="36"/>
                    </a:cxn>
                    <a:cxn ang="0">
                      <a:pos x="12" y="43"/>
                    </a:cxn>
                    <a:cxn ang="0">
                      <a:pos x="3" y="45"/>
                    </a:cxn>
                    <a:cxn ang="0">
                      <a:pos x="3" y="56"/>
                    </a:cxn>
                  </a:cxnLst>
                  <a:rect l="0" t="0" r="r" b="b"/>
                  <a:pathLst>
                    <a:path w="46" h="75">
                      <a:moveTo>
                        <a:pt x="3" y="56"/>
                      </a:moveTo>
                      <a:lnTo>
                        <a:pt x="12" y="58"/>
                      </a:lnTo>
                      <a:lnTo>
                        <a:pt x="13" y="72"/>
                      </a:lnTo>
                      <a:lnTo>
                        <a:pt x="18" y="75"/>
                      </a:lnTo>
                      <a:lnTo>
                        <a:pt x="46" y="45"/>
                      </a:lnTo>
                      <a:lnTo>
                        <a:pt x="41" y="32"/>
                      </a:lnTo>
                      <a:lnTo>
                        <a:pt x="32" y="35"/>
                      </a:lnTo>
                      <a:lnTo>
                        <a:pt x="23" y="22"/>
                      </a:lnTo>
                      <a:lnTo>
                        <a:pt x="17" y="22"/>
                      </a:lnTo>
                      <a:lnTo>
                        <a:pt x="14" y="11"/>
                      </a:lnTo>
                      <a:lnTo>
                        <a:pt x="2" y="0"/>
                      </a:lnTo>
                      <a:lnTo>
                        <a:pt x="0" y="12"/>
                      </a:lnTo>
                      <a:lnTo>
                        <a:pt x="9" y="22"/>
                      </a:lnTo>
                      <a:lnTo>
                        <a:pt x="14" y="36"/>
                      </a:lnTo>
                      <a:lnTo>
                        <a:pt x="12" y="43"/>
                      </a:lnTo>
                      <a:lnTo>
                        <a:pt x="3" y="45"/>
                      </a:lnTo>
                      <a:lnTo>
                        <a:pt x="3" y="56"/>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5" name="Freeform 11"/>
                <p:cNvSpPr>
                  <a:spLocks/>
                </p:cNvSpPr>
                <p:nvPr userDrawn="1"/>
              </p:nvSpPr>
              <p:spPr bwMode="auto">
                <a:xfrm>
                  <a:off x="7856538" y="4543426"/>
                  <a:ext cx="95250" cy="146050"/>
                </a:xfrm>
                <a:custGeom>
                  <a:avLst/>
                  <a:gdLst/>
                  <a:ahLst/>
                  <a:cxnLst>
                    <a:cxn ang="0">
                      <a:pos x="1" y="92"/>
                    </a:cxn>
                    <a:cxn ang="0">
                      <a:pos x="0" y="70"/>
                    </a:cxn>
                    <a:cxn ang="0">
                      <a:pos x="11" y="61"/>
                    </a:cxn>
                    <a:cxn ang="0">
                      <a:pos x="13" y="21"/>
                    </a:cxn>
                    <a:cxn ang="0">
                      <a:pos x="29" y="22"/>
                    </a:cxn>
                    <a:cxn ang="0">
                      <a:pos x="57" y="0"/>
                    </a:cxn>
                    <a:cxn ang="0">
                      <a:pos x="60" y="17"/>
                    </a:cxn>
                    <a:cxn ang="0">
                      <a:pos x="40" y="39"/>
                    </a:cxn>
                    <a:cxn ang="0">
                      <a:pos x="36" y="63"/>
                    </a:cxn>
                    <a:cxn ang="0">
                      <a:pos x="26" y="66"/>
                    </a:cxn>
                    <a:cxn ang="0">
                      <a:pos x="17" y="73"/>
                    </a:cxn>
                    <a:cxn ang="0">
                      <a:pos x="16" y="90"/>
                    </a:cxn>
                    <a:cxn ang="0">
                      <a:pos x="1" y="92"/>
                    </a:cxn>
                  </a:cxnLst>
                  <a:rect l="0" t="0" r="r" b="b"/>
                  <a:pathLst>
                    <a:path w="60" h="92">
                      <a:moveTo>
                        <a:pt x="1" y="92"/>
                      </a:moveTo>
                      <a:lnTo>
                        <a:pt x="0" y="70"/>
                      </a:lnTo>
                      <a:lnTo>
                        <a:pt x="11" y="61"/>
                      </a:lnTo>
                      <a:lnTo>
                        <a:pt x="13" y="21"/>
                      </a:lnTo>
                      <a:lnTo>
                        <a:pt x="29" y="22"/>
                      </a:lnTo>
                      <a:lnTo>
                        <a:pt x="57" y="0"/>
                      </a:lnTo>
                      <a:lnTo>
                        <a:pt x="60" y="17"/>
                      </a:lnTo>
                      <a:lnTo>
                        <a:pt x="40" y="39"/>
                      </a:lnTo>
                      <a:lnTo>
                        <a:pt x="36" y="63"/>
                      </a:lnTo>
                      <a:lnTo>
                        <a:pt x="26" y="66"/>
                      </a:lnTo>
                      <a:lnTo>
                        <a:pt x="17" y="73"/>
                      </a:lnTo>
                      <a:lnTo>
                        <a:pt x="16" y="90"/>
                      </a:lnTo>
                      <a:lnTo>
                        <a:pt x="1" y="9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6" name="Freeform 16"/>
                <p:cNvSpPr>
                  <a:spLocks/>
                </p:cNvSpPr>
                <p:nvPr userDrawn="1"/>
              </p:nvSpPr>
              <p:spPr bwMode="auto">
                <a:xfrm>
                  <a:off x="7258051" y="3683001"/>
                  <a:ext cx="60325" cy="114300"/>
                </a:xfrm>
                <a:custGeom>
                  <a:avLst/>
                  <a:gdLst/>
                  <a:ahLst/>
                  <a:cxnLst>
                    <a:cxn ang="0">
                      <a:pos x="14" y="72"/>
                    </a:cxn>
                    <a:cxn ang="0">
                      <a:pos x="38" y="65"/>
                    </a:cxn>
                    <a:cxn ang="0">
                      <a:pos x="22" y="21"/>
                    </a:cxn>
                    <a:cxn ang="0">
                      <a:pos x="30" y="7"/>
                    </a:cxn>
                    <a:cxn ang="0">
                      <a:pos x="19" y="10"/>
                    </a:cxn>
                    <a:cxn ang="0">
                      <a:pos x="22" y="1"/>
                    </a:cxn>
                    <a:cxn ang="0">
                      <a:pos x="9" y="0"/>
                    </a:cxn>
                    <a:cxn ang="0">
                      <a:pos x="9" y="25"/>
                    </a:cxn>
                    <a:cxn ang="0">
                      <a:pos x="14" y="36"/>
                    </a:cxn>
                    <a:cxn ang="0">
                      <a:pos x="4" y="54"/>
                    </a:cxn>
                    <a:cxn ang="0">
                      <a:pos x="12" y="57"/>
                    </a:cxn>
                    <a:cxn ang="0">
                      <a:pos x="0" y="72"/>
                    </a:cxn>
                    <a:cxn ang="0">
                      <a:pos x="14" y="72"/>
                    </a:cxn>
                  </a:cxnLst>
                  <a:rect l="0" t="0" r="r" b="b"/>
                  <a:pathLst>
                    <a:path w="38" h="72">
                      <a:moveTo>
                        <a:pt x="14" y="72"/>
                      </a:moveTo>
                      <a:lnTo>
                        <a:pt x="38" y="65"/>
                      </a:lnTo>
                      <a:lnTo>
                        <a:pt x="22" y="21"/>
                      </a:lnTo>
                      <a:lnTo>
                        <a:pt x="30" y="7"/>
                      </a:lnTo>
                      <a:lnTo>
                        <a:pt x="19" y="10"/>
                      </a:lnTo>
                      <a:lnTo>
                        <a:pt x="22" y="1"/>
                      </a:lnTo>
                      <a:lnTo>
                        <a:pt x="9" y="0"/>
                      </a:lnTo>
                      <a:lnTo>
                        <a:pt x="9" y="25"/>
                      </a:lnTo>
                      <a:lnTo>
                        <a:pt x="14" y="36"/>
                      </a:lnTo>
                      <a:lnTo>
                        <a:pt x="4" y="54"/>
                      </a:lnTo>
                      <a:lnTo>
                        <a:pt x="12" y="57"/>
                      </a:lnTo>
                      <a:lnTo>
                        <a:pt x="0" y="72"/>
                      </a:lnTo>
                      <a:lnTo>
                        <a:pt x="14" y="7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7" name="Freeform 23"/>
                <p:cNvSpPr>
                  <a:spLocks/>
                </p:cNvSpPr>
                <p:nvPr userDrawn="1"/>
              </p:nvSpPr>
              <p:spPr bwMode="auto">
                <a:xfrm>
                  <a:off x="9393238" y="5130801"/>
                  <a:ext cx="20638" cy="22225"/>
                </a:xfrm>
                <a:custGeom>
                  <a:avLst/>
                  <a:gdLst/>
                  <a:ahLst/>
                  <a:cxnLst>
                    <a:cxn ang="0">
                      <a:pos x="7" y="14"/>
                    </a:cxn>
                    <a:cxn ang="0">
                      <a:pos x="13" y="10"/>
                    </a:cxn>
                    <a:cxn ang="0">
                      <a:pos x="10" y="1"/>
                    </a:cxn>
                    <a:cxn ang="0">
                      <a:pos x="0" y="0"/>
                    </a:cxn>
                    <a:cxn ang="0">
                      <a:pos x="2" y="9"/>
                    </a:cxn>
                    <a:cxn ang="0">
                      <a:pos x="1" y="13"/>
                    </a:cxn>
                    <a:cxn ang="0">
                      <a:pos x="7" y="14"/>
                    </a:cxn>
                  </a:cxnLst>
                  <a:rect l="0" t="0" r="r" b="b"/>
                  <a:pathLst>
                    <a:path w="13" h="14">
                      <a:moveTo>
                        <a:pt x="7" y="14"/>
                      </a:moveTo>
                      <a:lnTo>
                        <a:pt x="13" y="10"/>
                      </a:lnTo>
                      <a:lnTo>
                        <a:pt x="10" y="1"/>
                      </a:lnTo>
                      <a:lnTo>
                        <a:pt x="0" y="0"/>
                      </a:lnTo>
                      <a:lnTo>
                        <a:pt x="2" y="9"/>
                      </a:lnTo>
                      <a:lnTo>
                        <a:pt x="1" y="13"/>
                      </a:lnTo>
                      <a:lnTo>
                        <a:pt x="7" y="14"/>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noFill/>
                    <a:cs typeface="Arial" panose="020B0604020202020204" pitchFamily="34" charset="0"/>
                  </a:endParaRPr>
                </a:p>
              </p:txBody>
            </p:sp>
            <p:sp>
              <p:nvSpPr>
                <p:cNvPr id="209" name="Freeform 17"/>
                <p:cNvSpPr>
                  <a:spLocks/>
                </p:cNvSpPr>
                <p:nvPr userDrawn="1"/>
              </p:nvSpPr>
              <p:spPr bwMode="auto">
                <a:xfrm>
                  <a:off x="7213601" y="3740151"/>
                  <a:ext cx="44450" cy="41275"/>
                </a:xfrm>
                <a:custGeom>
                  <a:avLst/>
                  <a:gdLst/>
                  <a:ahLst/>
                  <a:cxnLst>
                    <a:cxn ang="0">
                      <a:pos x="20" y="3"/>
                    </a:cxn>
                    <a:cxn ang="0">
                      <a:pos x="28" y="9"/>
                    </a:cxn>
                    <a:cxn ang="0">
                      <a:pos x="22" y="23"/>
                    </a:cxn>
                    <a:cxn ang="0">
                      <a:pos x="3" y="26"/>
                    </a:cxn>
                    <a:cxn ang="0">
                      <a:pos x="1" y="19"/>
                    </a:cxn>
                    <a:cxn ang="0">
                      <a:pos x="5" y="16"/>
                    </a:cxn>
                    <a:cxn ang="0">
                      <a:pos x="0" y="13"/>
                    </a:cxn>
                    <a:cxn ang="0">
                      <a:pos x="1" y="6"/>
                    </a:cxn>
                    <a:cxn ang="0">
                      <a:pos x="7" y="6"/>
                    </a:cxn>
                    <a:cxn ang="0">
                      <a:pos x="11" y="0"/>
                    </a:cxn>
                    <a:cxn ang="0">
                      <a:pos x="17" y="0"/>
                    </a:cxn>
                    <a:cxn ang="0">
                      <a:pos x="20" y="3"/>
                    </a:cxn>
                  </a:cxnLst>
                  <a:rect l="0" t="0" r="r" b="b"/>
                  <a:pathLst>
                    <a:path w="28" h="26">
                      <a:moveTo>
                        <a:pt x="20" y="3"/>
                      </a:moveTo>
                      <a:lnTo>
                        <a:pt x="28" y="9"/>
                      </a:lnTo>
                      <a:lnTo>
                        <a:pt x="22" y="23"/>
                      </a:lnTo>
                      <a:lnTo>
                        <a:pt x="3" y="26"/>
                      </a:lnTo>
                      <a:lnTo>
                        <a:pt x="1" y="19"/>
                      </a:lnTo>
                      <a:lnTo>
                        <a:pt x="5" y="16"/>
                      </a:lnTo>
                      <a:lnTo>
                        <a:pt x="0" y="13"/>
                      </a:lnTo>
                      <a:lnTo>
                        <a:pt x="1" y="6"/>
                      </a:lnTo>
                      <a:lnTo>
                        <a:pt x="7" y="6"/>
                      </a:lnTo>
                      <a:lnTo>
                        <a:pt x="11" y="0"/>
                      </a:lnTo>
                      <a:lnTo>
                        <a:pt x="17" y="0"/>
                      </a:lnTo>
                      <a:lnTo>
                        <a:pt x="20" y="3"/>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grpSp>
          <p:sp>
            <p:nvSpPr>
              <p:cNvPr id="188" name="Freeform 19"/>
              <p:cNvSpPr>
                <a:spLocks/>
              </p:cNvSpPr>
              <p:nvPr userDrawn="1"/>
            </p:nvSpPr>
            <p:spPr bwMode="auto">
              <a:xfrm>
                <a:off x="8873856" y="4479060"/>
                <a:ext cx="51328" cy="74792"/>
              </a:xfrm>
              <a:custGeom>
                <a:avLst/>
                <a:gdLst/>
                <a:ahLst/>
                <a:cxnLst>
                  <a:cxn ang="0">
                    <a:pos x="0" y="0"/>
                  </a:cxn>
                  <a:cxn ang="0">
                    <a:pos x="17" y="0"/>
                  </a:cxn>
                  <a:cxn ang="0">
                    <a:pos x="18" y="14"/>
                  </a:cxn>
                  <a:cxn ang="0">
                    <a:pos x="18" y="25"/>
                  </a:cxn>
                  <a:cxn ang="0">
                    <a:pos x="30" y="31"/>
                  </a:cxn>
                  <a:cxn ang="0">
                    <a:pos x="35" y="40"/>
                  </a:cxn>
                  <a:cxn ang="0">
                    <a:pos x="29" y="51"/>
                  </a:cxn>
                  <a:cxn ang="0">
                    <a:pos x="15" y="50"/>
                  </a:cxn>
                  <a:cxn ang="0">
                    <a:pos x="6" y="40"/>
                  </a:cxn>
                  <a:cxn ang="0">
                    <a:pos x="15" y="37"/>
                  </a:cxn>
                  <a:cxn ang="0">
                    <a:pos x="14" y="27"/>
                  </a:cxn>
                  <a:cxn ang="0">
                    <a:pos x="5" y="20"/>
                  </a:cxn>
                  <a:cxn ang="0">
                    <a:pos x="0" y="0"/>
                  </a:cxn>
                </a:cxnLst>
                <a:rect l="0" t="0" r="r" b="b"/>
                <a:pathLst>
                  <a:path w="35" h="51">
                    <a:moveTo>
                      <a:pt x="0" y="0"/>
                    </a:moveTo>
                    <a:lnTo>
                      <a:pt x="17" y="0"/>
                    </a:lnTo>
                    <a:lnTo>
                      <a:pt x="18" y="14"/>
                    </a:lnTo>
                    <a:lnTo>
                      <a:pt x="18" y="25"/>
                    </a:lnTo>
                    <a:lnTo>
                      <a:pt x="30" y="31"/>
                    </a:lnTo>
                    <a:lnTo>
                      <a:pt x="35" y="40"/>
                    </a:lnTo>
                    <a:lnTo>
                      <a:pt x="29" y="51"/>
                    </a:lnTo>
                    <a:lnTo>
                      <a:pt x="15" y="50"/>
                    </a:lnTo>
                    <a:lnTo>
                      <a:pt x="6" y="40"/>
                    </a:lnTo>
                    <a:lnTo>
                      <a:pt x="15" y="37"/>
                    </a:lnTo>
                    <a:lnTo>
                      <a:pt x="14" y="27"/>
                    </a:lnTo>
                    <a:lnTo>
                      <a:pt x="5" y="20"/>
                    </a:lnTo>
                    <a:lnTo>
                      <a:pt x="0" y="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89" name="Freeform 21"/>
              <p:cNvSpPr>
                <a:spLocks/>
              </p:cNvSpPr>
              <p:nvPr userDrawn="1"/>
            </p:nvSpPr>
            <p:spPr bwMode="auto">
              <a:xfrm>
                <a:off x="8966245" y="4218023"/>
                <a:ext cx="24931" cy="43995"/>
              </a:xfrm>
              <a:custGeom>
                <a:avLst/>
                <a:gdLst/>
                <a:ahLst/>
                <a:cxnLst>
                  <a:cxn ang="0">
                    <a:pos x="15" y="30"/>
                  </a:cxn>
                  <a:cxn ang="0">
                    <a:pos x="6" y="16"/>
                  </a:cxn>
                  <a:cxn ang="0">
                    <a:pos x="0" y="7"/>
                  </a:cxn>
                  <a:cxn ang="0">
                    <a:pos x="7" y="0"/>
                  </a:cxn>
                  <a:cxn ang="0">
                    <a:pos x="17" y="8"/>
                  </a:cxn>
                  <a:cxn ang="0">
                    <a:pos x="15" y="30"/>
                  </a:cxn>
                </a:cxnLst>
                <a:rect l="0" t="0" r="r" b="b"/>
                <a:pathLst>
                  <a:path w="17" h="30">
                    <a:moveTo>
                      <a:pt x="15" y="30"/>
                    </a:moveTo>
                    <a:lnTo>
                      <a:pt x="6" y="16"/>
                    </a:lnTo>
                    <a:lnTo>
                      <a:pt x="0" y="7"/>
                    </a:lnTo>
                    <a:lnTo>
                      <a:pt x="7" y="0"/>
                    </a:lnTo>
                    <a:lnTo>
                      <a:pt x="17" y="8"/>
                    </a:lnTo>
                    <a:lnTo>
                      <a:pt x="15" y="3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0" name="Oval 68"/>
              <p:cNvSpPr>
                <a:spLocks noChangeArrowheads="1"/>
              </p:cNvSpPr>
              <p:nvPr userDrawn="1"/>
            </p:nvSpPr>
            <p:spPr bwMode="auto">
              <a:xfrm>
                <a:off x="8848925" y="4398402"/>
                <a:ext cx="29330" cy="30797"/>
              </a:xfrm>
              <a:prstGeom prst="ellipse">
                <a:avLst/>
              </a:prstGeom>
              <a:no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1" name="Freeform 18"/>
              <p:cNvSpPr>
                <a:spLocks/>
              </p:cNvSpPr>
              <p:nvPr userDrawn="1"/>
            </p:nvSpPr>
            <p:spPr bwMode="auto">
              <a:xfrm>
                <a:off x="8841593" y="4394003"/>
                <a:ext cx="32263" cy="27864"/>
              </a:xfrm>
              <a:custGeom>
                <a:avLst/>
                <a:gdLst/>
                <a:ahLst/>
                <a:cxnLst>
                  <a:cxn ang="0">
                    <a:pos x="9" y="0"/>
                  </a:cxn>
                  <a:cxn ang="0">
                    <a:pos x="0" y="15"/>
                  </a:cxn>
                  <a:cxn ang="0">
                    <a:pos x="11" y="19"/>
                  </a:cxn>
                  <a:cxn ang="0">
                    <a:pos x="22" y="17"/>
                  </a:cxn>
                  <a:cxn ang="0">
                    <a:pos x="9" y="0"/>
                  </a:cxn>
                </a:cxnLst>
                <a:rect l="0" t="0" r="r" b="b"/>
                <a:pathLst>
                  <a:path w="22" h="19">
                    <a:moveTo>
                      <a:pt x="9" y="0"/>
                    </a:moveTo>
                    <a:lnTo>
                      <a:pt x="0" y="15"/>
                    </a:lnTo>
                    <a:lnTo>
                      <a:pt x="11" y="19"/>
                    </a:lnTo>
                    <a:lnTo>
                      <a:pt x="22" y="17"/>
                    </a:lnTo>
                    <a:lnTo>
                      <a:pt x="9" y="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grpSp>
        <p:grpSp>
          <p:nvGrpSpPr>
            <p:cNvPr id="78" name="Group 77"/>
            <p:cNvGrpSpPr/>
            <p:nvPr userDrawn="1"/>
          </p:nvGrpSpPr>
          <p:grpSpPr>
            <a:xfrm>
              <a:off x="6087506" y="3983383"/>
              <a:ext cx="3425744" cy="1287587"/>
              <a:chOff x="6087506" y="3983383"/>
              <a:chExt cx="3425744" cy="1287587"/>
            </a:xfrm>
            <a:solidFill>
              <a:schemeClr val="accent6"/>
            </a:solidFill>
          </p:grpSpPr>
          <p:sp>
            <p:nvSpPr>
              <p:cNvPr id="79" name="Oval 26"/>
              <p:cNvSpPr>
                <a:spLocks noChangeArrowheads="1"/>
              </p:cNvSpPr>
              <p:nvPr userDrawn="1"/>
            </p:nvSpPr>
            <p:spPr bwMode="auto">
              <a:xfrm>
                <a:off x="6496659" y="4839819"/>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0" name="Oval 27"/>
              <p:cNvSpPr>
                <a:spLocks noChangeArrowheads="1"/>
              </p:cNvSpPr>
              <p:nvPr userDrawn="1"/>
            </p:nvSpPr>
            <p:spPr bwMode="auto">
              <a:xfrm>
                <a:off x="6437999" y="460224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1" name="Oval 28"/>
              <p:cNvSpPr>
                <a:spLocks noChangeArrowheads="1"/>
              </p:cNvSpPr>
              <p:nvPr userDrawn="1"/>
            </p:nvSpPr>
            <p:spPr bwMode="auto">
              <a:xfrm>
                <a:off x="9114362" y="5037796"/>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2" name="Oval 29"/>
              <p:cNvSpPr>
                <a:spLocks noChangeArrowheads="1"/>
              </p:cNvSpPr>
              <p:nvPr userDrawn="1"/>
            </p:nvSpPr>
            <p:spPr bwMode="auto">
              <a:xfrm>
                <a:off x="9483920" y="5240173"/>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3" name="Oval 30"/>
              <p:cNvSpPr>
                <a:spLocks noChangeArrowheads="1"/>
              </p:cNvSpPr>
              <p:nvPr userDrawn="1"/>
            </p:nvSpPr>
            <p:spPr bwMode="auto">
              <a:xfrm>
                <a:off x="8816662" y="466090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4" name="Oval 31"/>
              <p:cNvSpPr>
                <a:spLocks noChangeArrowheads="1"/>
              </p:cNvSpPr>
              <p:nvPr userDrawn="1"/>
            </p:nvSpPr>
            <p:spPr bwMode="auto">
              <a:xfrm>
                <a:off x="8643615" y="425028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5" name="Oval 32"/>
              <p:cNvSpPr>
                <a:spLocks noChangeArrowheads="1"/>
              </p:cNvSpPr>
              <p:nvPr userDrawn="1"/>
            </p:nvSpPr>
            <p:spPr bwMode="auto">
              <a:xfrm>
                <a:off x="8894387" y="4499591"/>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6" name="Oval 33"/>
              <p:cNvSpPr>
                <a:spLocks noChangeArrowheads="1"/>
              </p:cNvSpPr>
              <p:nvPr userDrawn="1"/>
            </p:nvSpPr>
            <p:spPr bwMode="auto">
              <a:xfrm>
                <a:off x="9061568" y="4156430"/>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7" name="Oval 34"/>
              <p:cNvSpPr>
                <a:spLocks noChangeArrowheads="1"/>
              </p:cNvSpPr>
              <p:nvPr userDrawn="1"/>
            </p:nvSpPr>
            <p:spPr bwMode="auto">
              <a:xfrm>
                <a:off x="8351782" y="4437998"/>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8" name="Oval 35"/>
              <p:cNvSpPr>
                <a:spLocks noChangeArrowheads="1"/>
              </p:cNvSpPr>
              <p:nvPr userDrawn="1"/>
            </p:nvSpPr>
            <p:spPr bwMode="auto">
              <a:xfrm>
                <a:off x="8086345" y="445119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9" name="Oval 36"/>
              <p:cNvSpPr>
                <a:spLocks noChangeArrowheads="1"/>
              </p:cNvSpPr>
              <p:nvPr userDrawn="1"/>
            </p:nvSpPr>
            <p:spPr bwMode="auto">
              <a:xfrm>
                <a:off x="7666926" y="5033397"/>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0" name="Oval 37"/>
              <p:cNvSpPr>
                <a:spLocks noChangeArrowheads="1"/>
              </p:cNvSpPr>
              <p:nvPr userDrawn="1"/>
            </p:nvSpPr>
            <p:spPr bwMode="auto">
              <a:xfrm>
                <a:off x="7436686" y="4118301"/>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1" name="Oval 38"/>
              <p:cNvSpPr>
                <a:spLocks noChangeArrowheads="1"/>
              </p:cNvSpPr>
              <p:nvPr userDrawn="1"/>
            </p:nvSpPr>
            <p:spPr bwMode="auto">
              <a:xfrm>
                <a:off x="7376559" y="410363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2" name="Oval 39"/>
              <p:cNvSpPr>
                <a:spLocks noChangeArrowheads="1"/>
              </p:cNvSpPr>
              <p:nvPr userDrawn="1"/>
            </p:nvSpPr>
            <p:spPr bwMode="auto">
              <a:xfrm>
                <a:off x="7556939" y="407723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3" name="Oval 40"/>
              <p:cNvSpPr>
                <a:spLocks noChangeArrowheads="1"/>
              </p:cNvSpPr>
              <p:nvPr userDrawn="1"/>
            </p:nvSpPr>
            <p:spPr bwMode="auto">
              <a:xfrm>
                <a:off x="7457217" y="4175494"/>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4" name="Oval 41"/>
              <p:cNvSpPr>
                <a:spLocks noChangeArrowheads="1"/>
              </p:cNvSpPr>
              <p:nvPr userDrawn="1"/>
            </p:nvSpPr>
            <p:spPr bwMode="auto">
              <a:xfrm>
                <a:off x="7549606" y="4169628"/>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5" name="Oval 42"/>
              <p:cNvSpPr>
                <a:spLocks noChangeArrowheads="1"/>
              </p:cNvSpPr>
              <p:nvPr userDrawn="1"/>
            </p:nvSpPr>
            <p:spPr bwMode="auto">
              <a:xfrm>
                <a:off x="7568671" y="413589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6" name="Oval 43"/>
              <p:cNvSpPr>
                <a:spLocks noChangeArrowheads="1"/>
              </p:cNvSpPr>
              <p:nvPr userDrawn="1"/>
            </p:nvSpPr>
            <p:spPr bwMode="auto">
              <a:xfrm>
                <a:off x="7405889" y="4247353"/>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7" name="Oval 44"/>
              <p:cNvSpPr>
                <a:spLocks noChangeArrowheads="1"/>
              </p:cNvSpPr>
              <p:nvPr userDrawn="1"/>
            </p:nvSpPr>
            <p:spPr bwMode="auto">
              <a:xfrm>
                <a:off x="7351629" y="4357340"/>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8" name="Oval 45"/>
              <p:cNvSpPr>
                <a:spLocks noChangeArrowheads="1"/>
              </p:cNvSpPr>
              <p:nvPr userDrawn="1"/>
            </p:nvSpPr>
            <p:spPr bwMode="auto">
              <a:xfrm>
                <a:off x="7561338" y="4234154"/>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9" name="Oval 46"/>
              <p:cNvSpPr>
                <a:spLocks noChangeArrowheads="1"/>
              </p:cNvSpPr>
              <p:nvPr userDrawn="1"/>
            </p:nvSpPr>
            <p:spPr bwMode="auto">
              <a:xfrm>
                <a:off x="7592135" y="4171095"/>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0" name="Oval 47"/>
              <p:cNvSpPr>
                <a:spLocks noChangeArrowheads="1"/>
              </p:cNvSpPr>
              <p:nvPr userDrawn="1"/>
            </p:nvSpPr>
            <p:spPr bwMode="auto">
              <a:xfrm>
                <a:off x="7627331" y="4152030"/>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1" name="Oval 48"/>
              <p:cNvSpPr>
                <a:spLocks noChangeArrowheads="1"/>
              </p:cNvSpPr>
              <p:nvPr userDrawn="1"/>
            </p:nvSpPr>
            <p:spPr bwMode="auto">
              <a:xfrm>
                <a:off x="7627331" y="4190159"/>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2" name="Oval 49"/>
              <p:cNvSpPr>
                <a:spLocks noChangeArrowheads="1"/>
              </p:cNvSpPr>
              <p:nvPr userDrawn="1"/>
            </p:nvSpPr>
            <p:spPr bwMode="auto">
              <a:xfrm>
                <a:off x="7707988" y="4232688"/>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3" name="Oval 50"/>
              <p:cNvSpPr>
                <a:spLocks noChangeArrowheads="1"/>
              </p:cNvSpPr>
              <p:nvPr userDrawn="1"/>
            </p:nvSpPr>
            <p:spPr bwMode="auto">
              <a:xfrm>
                <a:off x="7669859" y="4209224"/>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4" name="Oval 51"/>
              <p:cNvSpPr>
                <a:spLocks noChangeArrowheads="1"/>
              </p:cNvSpPr>
              <p:nvPr userDrawn="1"/>
            </p:nvSpPr>
            <p:spPr bwMode="auto">
              <a:xfrm>
                <a:off x="7659594" y="4112435"/>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5" name="Oval 52"/>
              <p:cNvSpPr>
                <a:spLocks noChangeArrowheads="1"/>
              </p:cNvSpPr>
              <p:nvPr userDrawn="1"/>
            </p:nvSpPr>
            <p:spPr bwMode="auto">
              <a:xfrm>
                <a:off x="7707988" y="4191626"/>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6" name="Oval 53"/>
              <p:cNvSpPr>
                <a:spLocks noChangeArrowheads="1"/>
              </p:cNvSpPr>
              <p:nvPr userDrawn="1"/>
            </p:nvSpPr>
            <p:spPr bwMode="auto">
              <a:xfrm>
                <a:off x="7665460" y="4157896"/>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7" name="Oval 54"/>
              <p:cNvSpPr>
                <a:spLocks noChangeArrowheads="1"/>
              </p:cNvSpPr>
              <p:nvPr userDrawn="1"/>
            </p:nvSpPr>
            <p:spPr bwMode="auto">
              <a:xfrm>
                <a:off x="7360428" y="425321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8" name="Oval 55"/>
              <p:cNvSpPr>
                <a:spLocks noChangeArrowheads="1"/>
              </p:cNvSpPr>
              <p:nvPr userDrawn="1"/>
            </p:nvSpPr>
            <p:spPr bwMode="auto">
              <a:xfrm>
                <a:off x="6597848" y="3983383"/>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9" name="Oval 56"/>
              <p:cNvSpPr>
                <a:spLocks noChangeArrowheads="1"/>
              </p:cNvSpPr>
              <p:nvPr userDrawn="1"/>
            </p:nvSpPr>
            <p:spPr bwMode="auto">
              <a:xfrm>
                <a:off x="6143233" y="4068440"/>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0" name="Oval 57"/>
              <p:cNvSpPr>
                <a:spLocks noChangeArrowheads="1"/>
              </p:cNvSpPr>
              <p:nvPr userDrawn="1"/>
            </p:nvSpPr>
            <p:spPr bwMode="auto">
              <a:xfrm>
                <a:off x="6087506" y="4358807"/>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1" name="Oval 58"/>
              <p:cNvSpPr>
                <a:spLocks noChangeArrowheads="1"/>
              </p:cNvSpPr>
              <p:nvPr userDrawn="1"/>
            </p:nvSpPr>
            <p:spPr bwMode="auto">
              <a:xfrm>
                <a:off x="6251754" y="4467328"/>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2" name="Oval 59"/>
              <p:cNvSpPr>
                <a:spLocks noChangeArrowheads="1"/>
              </p:cNvSpPr>
              <p:nvPr userDrawn="1"/>
            </p:nvSpPr>
            <p:spPr bwMode="auto">
              <a:xfrm>
                <a:off x="6709302" y="4745963"/>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3" name="Oval 60"/>
              <p:cNvSpPr>
                <a:spLocks noChangeArrowheads="1"/>
              </p:cNvSpPr>
              <p:nvPr userDrawn="1"/>
            </p:nvSpPr>
            <p:spPr bwMode="auto">
              <a:xfrm>
                <a:off x="6565585" y="5001134"/>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4" name="Oval 61"/>
              <p:cNvSpPr>
                <a:spLocks noChangeArrowheads="1"/>
              </p:cNvSpPr>
              <p:nvPr userDrawn="1"/>
            </p:nvSpPr>
            <p:spPr bwMode="auto">
              <a:xfrm>
                <a:off x="7537874" y="412856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5" name="Oval 62"/>
              <p:cNvSpPr>
                <a:spLocks noChangeArrowheads="1"/>
              </p:cNvSpPr>
              <p:nvPr userDrawn="1"/>
            </p:nvSpPr>
            <p:spPr bwMode="auto">
              <a:xfrm>
                <a:off x="7520276" y="3987782"/>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6" name="Oval 63"/>
              <p:cNvSpPr>
                <a:spLocks noChangeArrowheads="1"/>
              </p:cNvSpPr>
              <p:nvPr userDrawn="1"/>
            </p:nvSpPr>
            <p:spPr bwMode="auto">
              <a:xfrm>
                <a:off x="7574537" y="4002447"/>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7" name="Oval 64"/>
              <p:cNvSpPr>
                <a:spLocks noChangeArrowheads="1"/>
              </p:cNvSpPr>
              <p:nvPr userDrawn="1"/>
            </p:nvSpPr>
            <p:spPr bwMode="auto">
              <a:xfrm>
                <a:off x="7688924" y="3990715"/>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8" name="Oval 65"/>
              <p:cNvSpPr>
                <a:spLocks noChangeArrowheads="1"/>
              </p:cNvSpPr>
              <p:nvPr userDrawn="1"/>
            </p:nvSpPr>
            <p:spPr bwMode="auto">
              <a:xfrm>
                <a:off x="7595068" y="4118301"/>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9" name="Oval 66"/>
              <p:cNvSpPr>
                <a:spLocks noChangeArrowheads="1"/>
              </p:cNvSpPr>
              <p:nvPr userDrawn="1"/>
            </p:nvSpPr>
            <p:spPr bwMode="auto">
              <a:xfrm>
                <a:off x="8692010" y="4637442"/>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85" name="Oval 67"/>
              <p:cNvSpPr>
                <a:spLocks noChangeArrowheads="1"/>
              </p:cNvSpPr>
              <p:nvPr userDrawn="1"/>
            </p:nvSpPr>
            <p:spPr bwMode="auto">
              <a:xfrm>
                <a:off x="8724273" y="4525988"/>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86" name="Oval 69"/>
              <p:cNvSpPr>
                <a:spLocks noChangeArrowheads="1"/>
              </p:cNvSpPr>
              <p:nvPr userDrawn="1"/>
            </p:nvSpPr>
            <p:spPr bwMode="auto">
              <a:xfrm>
                <a:off x="8001288" y="4436531"/>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grpSp>
      </p:grpSp>
      <p:sp>
        <p:nvSpPr>
          <p:cNvPr id="74" name="Rectangle 73">
            <a:hlinkClick r:id="rId8"/>
          </p:cNvPr>
          <p:cNvSpPr/>
          <p:nvPr userDrawn="1"/>
        </p:nvSpPr>
        <p:spPr>
          <a:xfrm>
            <a:off x="1336431" y="5108576"/>
            <a:ext cx="1969477" cy="208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
        <p:nvSpPr>
          <p:cNvPr id="76" name="Rectangle 75">
            <a:hlinkClick r:id="rId8"/>
          </p:cNvPr>
          <p:cNvSpPr/>
          <p:nvPr userDrawn="1"/>
        </p:nvSpPr>
        <p:spPr>
          <a:xfrm>
            <a:off x="4580793" y="4981576"/>
            <a:ext cx="211015" cy="168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
        <p:nvSpPr>
          <p:cNvPr id="121" name="Rectangle 120">
            <a:hlinkClick r:id="rId9"/>
          </p:cNvPr>
          <p:cNvSpPr/>
          <p:nvPr userDrawn="1"/>
        </p:nvSpPr>
        <p:spPr>
          <a:xfrm>
            <a:off x="4079630" y="5133976"/>
            <a:ext cx="653562"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
        <p:nvSpPr>
          <p:cNvPr id="123" name="Rectangle 122">
            <a:hlinkClick r:id="rId10"/>
          </p:cNvPr>
          <p:cNvSpPr/>
          <p:nvPr userDrawn="1"/>
        </p:nvSpPr>
        <p:spPr>
          <a:xfrm>
            <a:off x="2584939" y="5499101"/>
            <a:ext cx="1169377"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Tree>
    <p:extLst>
      <p:ext uri="{BB962C8B-B14F-4D97-AF65-F5344CB8AC3E}">
        <p14:creationId xmlns:p14="http://schemas.microsoft.com/office/powerpoint/2010/main" val="19891904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779252" fontAlgn="auto">
              <a:spcBef>
                <a:spcPts val="0"/>
              </a:spcBef>
              <a:spcAft>
                <a:spcPts val="0"/>
              </a:spcAft>
              <a:defRPr/>
            </a:pPr>
            <a:endParaRPr lang="en-US" sz="1800"/>
          </a:p>
        </p:txBody>
      </p:sp>
      <p:pic>
        <p:nvPicPr>
          <p:cNvPr id="4" name="Graphic 2"/>
          <p:cNvPicPr>
            <a:picLocks noChangeAspect="1"/>
          </p:cNvPicPr>
          <p:nvPr userDrawn="1"/>
        </p:nvPicPr>
        <p:blipFill>
          <a:blip r:embed="rId2" cstate="print"/>
          <a:srcRect t="18343" b="19135"/>
          <a:stretch>
            <a:fillRect/>
          </a:stretch>
        </p:blipFill>
        <p:spPr bwMode="auto">
          <a:xfrm>
            <a:off x="684214" y="-4233"/>
            <a:ext cx="8474075" cy="6858000"/>
          </a:xfrm>
          <a:prstGeom prst="rect">
            <a:avLst/>
          </a:prstGeom>
          <a:noFill/>
          <a:ln w="9525">
            <a:noFill/>
            <a:miter lim="800000"/>
            <a:headEnd/>
            <a:tailEnd/>
          </a:ln>
        </p:spPr>
      </p:pic>
      <p:pic>
        <p:nvPicPr>
          <p:cNvPr id="5" name="Graphic 9"/>
          <p:cNvPicPr>
            <a:picLocks noChangeAspect="1"/>
          </p:cNvPicPr>
          <p:nvPr userDrawn="1"/>
        </p:nvPicPr>
        <p:blipFill>
          <a:blip r:embed="rId3" cstate="print"/>
          <a:srcRect/>
          <a:stretch>
            <a:fillRect/>
          </a:stretch>
        </p:blipFill>
        <p:spPr bwMode="auto">
          <a:xfrm>
            <a:off x="306388" y="6102351"/>
            <a:ext cx="1714500" cy="510116"/>
          </a:xfrm>
          <a:prstGeom prst="rect">
            <a:avLst/>
          </a:prstGeom>
          <a:noFill/>
          <a:ln w="9525">
            <a:noFill/>
            <a:miter lim="800000"/>
            <a:headEnd/>
            <a:tailEnd/>
          </a:ln>
        </p:spPr>
      </p:pic>
      <p:sp>
        <p:nvSpPr>
          <p:cNvPr id="7" name="Text Placeholder 13">
            <a:extLst/>
          </p:cNvPr>
          <p:cNvSpPr>
            <a:spLocks noGrp="1"/>
          </p:cNvSpPr>
          <p:nvPr>
            <p:ph type="body" sz="quarter" idx="11"/>
          </p:nvPr>
        </p:nvSpPr>
        <p:spPr>
          <a:xfrm>
            <a:off x="4892122" y="1844829"/>
            <a:ext cx="3945890" cy="1182207"/>
          </a:xfrm>
          <a:prstGeom prst="rect">
            <a:avLst/>
          </a:prstGeom>
        </p:spPr>
        <p:txBody>
          <a:bodyPr anchor="b">
            <a:normAutofit/>
          </a:bodyPr>
          <a:lstStyle>
            <a:lvl1pPr marL="0" indent="0" algn="r">
              <a:lnSpc>
                <a:spcPts val="2250"/>
              </a:lnSpc>
              <a:buNone/>
              <a:defRPr sz="2000">
                <a:solidFill>
                  <a:schemeClr val="accent2"/>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37263507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Opener2">
    <p:spTree>
      <p:nvGrpSpPr>
        <p:cNvPr id="1" name=""/>
        <p:cNvGrpSpPr/>
        <p:nvPr/>
      </p:nvGrpSpPr>
      <p:grpSpPr>
        <a:xfrm>
          <a:off x="0" y="0"/>
          <a:ext cx="0" cy="0"/>
          <a:chOff x="0" y="0"/>
          <a:chExt cx="0" cy="0"/>
        </a:xfrm>
      </p:grpSpPr>
      <p:pic>
        <p:nvPicPr>
          <p:cNvPr id="3" name="Graphic 3"/>
          <p:cNvPicPr>
            <a:picLocks noChangeAspect="1"/>
          </p:cNvPicPr>
          <p:nvPr userDrawn="1"/>
        </p:nvPicPr>
        <p:blipFill>
          <a:blip r:embed="rId2" cstate="print"/>
          <a:srcRect r="10880" b="21349"/>
          <a:stretch>
            <a:fillRect/>
          </a:stretch>
        </p:blipFill>
        <p:spPr bwMode="auto">
          <a:xfrm>
            <a:off x="3676650" y="838200"/>
            <a:ext cx="5467350" cy="6019800"/>
          </a:xfrm>
          <a:prstGeom prst="rect">
            <a:avLst/>
          </a:prstGeom>
          <a:noFill/>
          <a:ln w="9525">
            <a:noFill/>
            <a:miter lim="800000"/>
            <a:headEnd/>
            <a:tailEnd/>
          </a:ln>
        </p:spPr>
      </p:pic>
      <p:pic>
        <p:nvPicPr>
          <p:cNvPr id="4" name="Picture Placeholder 4"/>
          <p:cNvPicPr>
            <a:picLocks noChangeAspect="1"/>
          </p:cNvPicPr>
          <p:nvPr userDrawn="1"/>
        </p:nvPicPr>
        <p:blipFill>
          <a:blip r:embed="rId3" cstate="print"/>
          <a:srcRect l="22708" r="22708"/>
          <a:stretch>
            <a:fillRect/>
          </a:stretch>
        </p:blipFill>
        <p:spPr bwMode="auto">
          <a:xfrm>
            <a:off x="0" y="-2117"/>
            <a:ext cx="4991100" cy="6860117"/>
          </a:xfrm>
          <a:prstGeom prst="rect">
            <a:avLst/>
          </a:prstGeom>
          <a:noFill/>
          <a:ln w="9525">
            <a:noFill/>
            <a:miter lim="800000"/>
            <a:headEnd/>
            <a:tailEnd/>
          </a:ln>
        </p:spPr>
      </p:pic>
      <p:sp>
        <p:nvSpPr>
          <p:cNvPr id="7" name="Text Placeholder 13">
            <a:extLst/>
          </p:cNvPr>
          <p:cNvSpPr>
            <a:spLocks noGrp="1"/>
          </p:cNvSpPr>
          <p:nvPr>
            <p:ph type="body" sz="quarter" idx="11"/>
          </p:nvPr>
        </p:nvSpPr>
        <p:spPr>
          <a:xfrm>
            <a:off x="5274078" y="2946393"/>
            <a:ext cx="3563932" cy="1418715"/>
          </a:xfrm>
          <a:prstGeom prst="rect">
            <a:avLst/>
          </a:prstGeom>
        </p:spPr>
        <p:txBody>
          <a:bodyPr anchor="b">
            <a:normAutofit/>
          </a:bodyPr>
          <a:lstStyle>
            <a:lvl1pPr marL="0" indent="0" algn="r">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93344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17"/>
          <p:cNvPicPr>
            <a:picLocks noChangeAspect="1"/>
          </p:cNvPicPr>
          <p:nvPr/>
        </p:nvPicPr>
        <p:blipFill>
          <a:blip r:embed="rId2" cstate="print"/>
          <a:srcRect t="2" b="46599"/>
          <a:stretch>
            <a:fillRect/>
          </a:stretch>
        </p:blipFill>
        <p:spPr bwMode="auto">
          <a:xfrm>
            <a:off x="2830514" y="1845733"/>
            <a:ext cx="6313487" cy="5012267"/>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06388" y="404285"/>
            <a:ext cx="1714500" cy="510116"/>
          </a:xfrm>
          <a:prstGeom prst="rect">
            <a:avLst/>
          </a:prstGeom>
          <a:noFill/>
          <a:ln w="9525">
            <a:noFill/>
            <a:miter lim="800000"/>
            <a:headEnd/>
            <a:tailEnd/>
          </a:ln>
        </p:spPr>
      </p:pic>
      <p:sp>
        <p:nvSpPr>
          <p:cNvPr id="14" name="Text Placeholder 13">
            <a:extLst/>
          </p:cNvPr>
          <p:cNvSpPr>
            <a:spLocks noGrp="1"/>
          </p:cNvSpPr>
          <p:nvPr>
            <p:ph type="body" sz="quarter" idx="10"/>
          </p:nvPr>
        </p:nvSpPr>
        <p:spPr>
          <a:xfrm>
            <a:off x="4788024" y="4157669"/>
            <a:ext cx="4049986" cy="1079500"/>
          </a:xfrm>
        </p:spPr>
        <p:txBody>
          <a:bodyPr anchor="b">
            <a:normAutofit/>
          </a:bodyPr>
          <a:lstStyle>
            <a:lvl1pPr algn="r">
              <a:lnSpc>
                <a:spcPts val="2250"/>
              </a:lnSpc>
              <a:defRPr sz="2000">
                <a:solidFill>
                  <a:schemeClr val="bg1"/>
                </a:solidFill>
              </a:defRPr>
            </a:lvl1pPr>
          </a:lstStyle>
          <a:p>
            <a:pPr lvl="0"/>
            <a:r>
              <a:rPr lang="en-US"/>
              <a:t>Click to edit Master text styles</a:t>
            </a:r>
          </a:p>
        </p:txBody>
      </p:sp>
      <p:sp>
        <p:nvSpPr>
          <p:cNvPr id="15" name="Text Placeholder 13">
            <a:extLst/>
          </p:cNvPr>
          <p:cNvSpPr>
            <a:spLocks noGrp="1"/>
          </p:cNvSpPr>
          <p:nvPr>
            <p:ph type="body" sz="quarter" idx="11"/>
          </p:nvPr>
        </p:nvSpPr>
        <p:spPr>
          <a:xfrm>
            <a:off x="4787004" y="5381482"/>
            <a:ext cx="4051006" cy="1079500"/>
          </a:xfrm>
        </p:spPr>
        <p:txBody>
          <a:bodyPr>
            <a:normAutofit/>
          </a:bodyPr>
          <a:lstStyle>
            <a:lvl1pPr marL="0" algn="r">
              <a:lnSpc>
                <a:spcPts val="1650"/>
              </a:lnSpc>
              <a:defRPr sz="1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827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3" name="Graphic 4"/>
          <p:cNvPicPr>
            <a:picLocks noChangeAspect="1"/>
          </p:cNvPicPr>
          <p:nvPr userDrawn="1"/>
        </p:nvPicPr>
        <p:blipFill>
          <a:blip r:embed="rId2" cstate="print"/>
          <a:srcRect r="21126" b="21349"/>
          <a:stretch>
            <a:fillRect/>
          </a:stretch>
        </p:blipFill>
        <p:spPr bwMode="auto">
          <a:xfrm>
            <a:off x="4305300" y="838200"/>
            <a:ext cx="4838700" cy="6019800"/>
          </a:xfrm>
          <a:prstGeom prst="rect">
            <a:avLst/>
          </a:prstGeom>
          <a:noFill/>
          <a:ln w="9525">
            <a:noFill/>
            <a:miter lim="800000"/>
            <a:headEnd/>
            <a:tailEnd/>
          </a:ln>
        </p:spPr>
      </p:pic>
      <p:pic>
        <p:nvPicPr>
          <p:cNvPr id="4" name="Picture Placeholder 8"/>
          <p:cNvPicPr>
            <a:picLocks noChangeAspect="1"/>
          </p:cNvPicPr>
          <p:nvPr userDrawn="1"/>
        </p:nvPicPr>
        <p:blipFill>
          <a:blip r:embed="rId3" cstate="print"/>
          <a:srcRect l="7072" r="38344"/>
          <a:stretch>
            <a:fillRect/>
          </a:stretch>
        </p:blipFill>
        <p:spPr bwMode="auto">
          <a:xfrm>
            <a:off x="0" y="-2117"/>
            <a:ext cx="4991100" cy="6860117"/>
          </a:xfrm>
          <a:prstGeom prst="rect">
            <a:avLst/>
          </a:prstGeom>
          <a:noFill/>
          <a:ln w="9525">
            <a:noFill/>
            <a:miter lim="800000"/>
            <a:headEnd/>
            <a:tailEnd/>
          </a:ln>
        </p:spPr>
      </p:pic>
      <p:sp>
        <p:nvSpPr>
          <p:cNvPr id="6" name="Text Placeholder 13">
            <a:extLst/>
          </p:cNvPr>
          <p:cNvSpPr>
            <a:spLocks noGrp="1"/>
          </p:cNvSpPr>
          <p:nvPr>
            <p:ph type="body" sz="quarter" idx="11"/>
          </p:nvPr>
        </p:nvSpPr>
        <p:spPr>
          <a:xfrm>
            <a:off x="5274078" y="2946393"/>
            <a:ext cx="3563932" cy="1418715"/>
          </a:xfrm>
          <a:prstGeom prst="rect">
            <a:avLst/>
          </a:prstGeom>
        </p:spPr>
        <p:txBody>
          <a:bodyPr anchor="b">
            <a:normAutofit/>
          </a:bodyPr>
          <a:lstStyle>
            <a:lvl1pPr marL="0" indent="0" algn="r">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452726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779252" fontAlgn="auto">
              <a:spcBef>
                <a:spcPts val="0"/>
              </a:spcBef>
              <a:spcAft>
                <a:spcPts val="0"/>
              </a:spcAft>
              <a:defRPr/>
            </a:pPr>
            <a:endParaRPr lang="en-US" sz="1800"/>
          </a:p>
        </p:txBody>
      </p:sp>
      <p:sp>
        <p:nvSpPr>
          <p:cNvPr id="5" name="Freeform 4"/>
          <p:cNvSpPr>
            <a:spLocks/>
          </p:cNvSpPr>
          <p:nvPr userDrawn="1"/>
        </p:nvSpPr>
        <p:spPr bwMode="auto">
          <a:xfrm>
            <a:off x="-234950" y="0"/>
            <a:ext cx="6570663" cy="8102600"/>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lIns="68577" tIns="34289" rIns="68577" bIns="34289"/>
          <a:lstStyle/>
          <a:p>
            <a:pPr defTabSz="779252" fontAlgn="auto">
              <a:spcBef>
                <a:spcPts val="0"/>
              </a:spcBef>
              <a:spcAft>
                <a:spcPts val="0"/>
              </a:spcAft>
              <a:defRPr/>
            </a:pPr>
            <a:endParaRPr lang="en-US" sz="1800" dirty="0">
              <a:latin typeface="+mn-lt"/>
              <a:cs typeface="+mn-cs"/>
            </a:endParaRPr>
          </a:p>
        </p:txBody>
      </p:sp>
      <p:pic>
        <p:nvPicPr>
          <p:cNvPr id="6" name="Picture Placeholder 8"/>
          <p:cNvPicPr>
            <a:picLocks noChangeAspect="1"/>
          </p:cNvPicPr>
          <p:nvPr userDrawn="1"/>
        </p:nvPicPr>
        <p:blipFill>
          <a:blip r:embed="rId2" cstate="print"/>
          <a:srcRect l="9322" r="9322"/>
          <a:stretch>
            <a:fillRect/>
          </a:stretch>
        </p:blipFill>
        <p:spPr bwMode="auto">
          <a:xfrm>
            <a:off x="1704976" y="-2117"/>
            <a:ext cx="7439025" cy="6860117"/>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8" name="Picture Placeholder 11">
            <a:extLst/>
          </p:cNvPr>
          <p:cNvSpPr>
            <a:spLocks noGrp="1"/>
          </p:cNvSpPr>
          <p:nvPr>
            <p:ph type="pic" sz="quarter" idx="10"/>
          </p:nvPr>
        </p:nvSpPr>
        <p:spPr>
          <a:xfrm>
            <a:off x="3707904" y="-1634"/>
            <a:ext cx="5436096" cy="6859588"/>
          </a:xfrm>
          <a:prstGeom prst="rect">
            <a:avLst/>
          </a:prstGeom>
          <a:noFill/>
        </p:spPr>
        <p:txBody>
          <a:bodyPr rtlCol="0" anchor="ctr">
            <a:normAutofit/>
          </a:bodyPr>
          <a:lstStyle>
            <a:lvl1pPr marL="0" indent="0" algn="ctr">
              <a:buNone/>
              <a:defRPr/>
            </a:lvl1pPr>
          </a:lstStyle>
          <a:p>
            <a:pPr lvl="0"/>
            <a:r>
              <a:rPr lang="en-US" noProof="0"/>
              <a:t>Click icon to add picture</a:t>
            </a:r>
            <a:endParaRPr lang="pt-PT" noProof="0" dirty="0"/>
          </a:p>
        </p:txBody>
      </p:sp>
      <p:sp>
        <p:nvSpPr>
          <p:cNvPr id="7" name="Text Placeholder 13">
            <a:extLst/>
          </p:cNvPr>
          <p:cNvSpPr>
            <a:spLocks noGrp="1"/>
          </p:cNvSpPr>
          <p:nvPr>
            <p:ph type="body" sz="quarter" idx="11"/>
          </p:nvPr>
        </p:nvSpPr>
        <p:spPr>
          <a:xfrm>
            <a:off x="305993" y="434517"/>
            <a:ext cx="4103991" cy="1698343"/>
          </a:xfrm>
          <a:prstGeom prst="rect">
            <a:avLst/>
          </a:prstGeom>
        </p:spPr>
        <p:txBody>
          <a:bodyPr anchor="b">
            <a:noAutofit/>
          </a:bodyPr>
          <a:lstStyle>
            <a:lvl1pPr marL="0" indent="0">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1738396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p:cNvPicPr>
            <a:picLocks noChangeAspect="1"/>
          </p:cNvPicPr>
          <p:nvPr userDrawn="1"/>
        </p:nvPicPr>
        <p:blipFill>
          <a:blip r:embed="rId2"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E46D9F05-374B-475D-A497-6123A8C64DA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50" name="Text Placeholder 7">
            <a:extLst/>
          </p:cNvPr>
          <p:cNvSpPr>
            <a:spLocks noGrp="1"/>
          </p:cNvSpPr>
          <p:nvPr>
            <p:ph type="body" sz="quarter" idx="32"/>
          </p:nvPr>
        </p:nvSpPr>
        <p:spPr>
          <a:xfrm>
            <a:off x="1385646" y="2708920"/>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51" name="Text Placeholder 7">
            <a:extLst/>
          </p:cNvPr>
          <p:cNvSpPr>
            <a:spLocks noGrp="1"/>
          </p:cNvSpPr>
          <p:nvPr>
            <p:ph type="body" sz="quarter" idx="33"/>
          </p:nvPr>
        </p:nvSpPr>
        <p:spPr>
          <a:xfrm>
            <a:off x="1385646" y="3645024"/>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9" name="Picture Placeholder 48">
            <a:extLst/>
          </p:cNvPr>
          <p:cNvSpPr>
            <a:spLocks noGrp="1"/>
          </p:cNvSpPr>
          <p:nvPr>
            <p:ph type="pic" sz="quarter" idx="10"/>
          </p:nvPr>
        </p:nvSpPr>
        <p:spPr>
          <a:xfrm>
            <a:off x="4914901" y="2060577"/>
            <a:ext cx="3682604" cy="2722563"/>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52" name="Text Placeholder 7">
            <a:extLst/>
          </p:cNvPr>
          <p:cNvSpPr>
            <a:spLocks noGrp="1"/>
          </p:cNvSpPr>
          <p:nvPr>
            <p:ph type="body" sz="quarter" idx="34"/>
          </p:nvPr>
        </p:nvSpPr>
        <p:spPr>
          <a:xfrm>
            <a:off x="1385646" y="4630276"/>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7" name="Title Placeholder 1">
            <a:extLst/>
          </p:cNvPr>
          <p:cNvSpPr>
            <a:spLocks noGrp="1"/>
          </p:cNvSpPr>
          <p:nvPr>
            <p:ph type="title"/>
          </p:nvPr>
        </p:nvSpPr>
        <p:spPr>
          <a:xfrm>
            <a:off x="305993" y="404813"/>
            <a:ext cx="739835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404905847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grpSp>
        <p:nvGrpSpPr>
          <p:cNvPr id="4" name="Group 8"/>
          <p:cNvGrpSpPr>
            <a:grpSpLocks/>
          </p:cNvGrpSpPr>
          <p:nvPr userDrawn="1"/>
        </p:nvGrpSpPr>
        <p:grpSpPr bwMode="auto">
          <a:xfrm>
            <a:off x="2597150" y="0"/>
            <a:ext cx="6546850" cy="6858000"/>
            <a:chOff x="3461852" y="0"/>
            <a:chExt cx="8730148" cy="6858000"/>
          </a:xfrm>
        </p:grpSpPr>
        <p:sp>
          <p:nvSpPr>
            <p:cNvPr id="5" name="Freeform: Shape 11">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sp>
          <p:nvSpPr>
            <p:cNvPr id="6" name="Freeform 10">
              <a:extLst/>
            </p:cNvPr>
            <p:cNvSpPr>
              <a:spLocks/>
            </p:cNvSpPr>
            <p:nvPr/>
          </p:nvSpPr>
          <p:spPr bwMode="auto">
            <a:xfrm>
              <a:off x="6812925" y="2034117"/>
              <a:ext cx="671061" cy="546100"/>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7" name="Freeform 11">
              <a:extLst/>
            </p:cNvPr>
            <p:cNvSpPr>
              <a:spLocks/>
            </p:cNvSpPr>
            <p:nvPr/>
          </p:nvSpPr>
          <p:spPr bwMode="auto">
            <a:xfrm>
              <a:off x="6463634" y="1640417"/>
              <a:ext cx="1020352" cy="86148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8" name="Retângulo 43">
            <a:extLst/>
          </p:cNvPr>
          <p:cNvSpPr/>
          <p:nvPr userDrawn="1"/>
        </p:nvSpPr>
        <p:spPr>
          <a:xfrm>
            <a:off x="7123114"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5C301856-FAC1-408F-945A-04729EDF2F15}"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Text Placeholder 13">
            <a:extLst/>
          </p:cNvPr>
          <p:cNvSpPr>
            <a:spLocks noGrp="1"/>
          </p:cNvSpPr>
          <p:nvPr>
            <p:ph type="body" sz="quarter" idx="11"/>
          </p:nvPr>
        </p:nvSpPr>
        <p:spPr>
          <a:xfrm>
            <a:off x="305991" y="2204864"/>
            <a:ext cx="2714144" cy="2924629"/>
          </a:xfrm>
          <a:prstGeom prst="rect">
            <a:avLst/>
          </a:prstGeom>
        </p:spPr>
        <p:txBody>
          <a:bodyPr anchor="b">
            <a:normAutofit/>
          </a:bodyPr>
          <a:lstStyle>
            <a:lvl1pPr>
              <a:lnSpc>
                <a:spcPts val="4650"/>
              </a:lnSpc>
              <a:defRPr sz="4100">
                <a:solidFill>
                  <a:srgbClr val="2C004B"/>
                </a:solidFill>
              </a:defRPr>
            </a:lvl1pPr>
            <a:lvl2pPr marL="342875" indent="0">
              <a:lnSpc>
                <a:spcPts val="4650"/>
              </a:lnSpc>
              <a:buNone/>
              <a:defRPr sz="4100">
                <a:solidFill>
                  <a:srgbClr val="2C004B"/>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1" y="5273463"/>
            <a:ext cx="2714144" cy="675820"/>
          </a:xfrm>
          <a:prstGeom prst="rect">
            <a:avLst/>
          </a:prstGeom>
        </p:spPr>
        <p:txBody>
          <a:bodyPr>
            <a:normAutofit/>
          </a:bodyPr>
          <a:lstStyle>
            <a:lvl1pPr>
              <a:lnSpc>
                <a:spcPts val="1350"/>
              </a:lnSpc>
              <a:defRPr sz="1200">
                <a:solidFill>
                  <a:srgbClr val="2C004B"/>
                </a:solidFill>
              </a:defRPr>
            </a:lvl1pPr>
            <a:lvl2pPr marL="342875" indent="0">
              <a:buNone/>
              <a:defRPr sz="1400">
                <a:solidFill>
                  <a:srgbClr val="2C004B"/>
                </a:solidFill>
              </a:defRPr>
            </a:lvl2pPr>
          </a:lstStyle>
          <a:p>
            <a:pPr lvl="0"/>
            <a:r>
              <a:rPr lang="en-US"/>
              <a:t>Click to edit Master text styles</a:t>
            </a:r>
          </a:p>
        </p:txBody>
      </p:sp>
    </p:spTree>
    <p:extLst>
      <p:ext uri="{BB962C8B-B14F-4D97-AF65-F5344CB8AC3E}">
        <p14:creationId xmlns:p14="http://schemas.microsoft.com/office/powerpoint/2010/main" val="25017398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65157A5-7634-45F1-BC51-31C6AFFC7DC9}"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16338984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New">
    <p:spTree>
      <p:nvGrpSpPr>
        <p:cNvPr id="1" name=""/>
        <p:cNvGrpSpPr/>
        <p:nvPr/>
      </p:nvGrpSpPr>
      <p:grpSpPr>
        <a:xfrm>
          <a:off x="0" y="0"/>
          <a:ext cx="0" cy="0"/>
          <a:chOff x="0" y="0"/>
          <a:chExt cx="0" cy="0"/>
        </a:xfrm>
      </p:grpSpPr>
      <p:sp>
        <p:nvSpPr>
          <p:cNvPr id="7"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5AD6031-8C03-4C22-9EE2-532A261B3D2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8" name="Text Placeholder 7">
            <a:extLst/>
          </p:cNvPr>
          <p:cNvSpPr>
            <a:spLocks noGrp="1"/>
          </p:cNvSpPr>
          <p:nvPr>
            <p:ph type="body" sz="quarter" idx="10" hasCustomPrompt="1"/>
          </p:nvPr>
        </p:nvSpPr>
        <p:spPr>
          <a:xfrm>
            <a:off x="305993" y="1405127"/>
            <a:ext cx="8208441" cy="5150191"/>
          </a:xfrm>
          <a:prstGeom prst="rect">
            <a:avLst/>
          </a:prstGeom>
        </p:spPr>
        <p:txBody>
          <a:bodyPr>
            <a:noAutofit/>
          </a:bodyPr>
          <a:lstStyle>
            <a:lvl1pPr marL="342900" indent="-342900">
              <a:lnSpc>
                <a:spcPct val="100000"/>
              </a:lnSpc>
              <a:buFont typeface="Wingdings" panose="05000000000000000000" pitchFamily="2" charset="2"/>
              <a:buChar char="Ø"/>
              <a:defRPr sz="2000" baseline="0">
                <a:solidFill>
                  <a:schemeClr val="accent2">
                    <a:lumMod val="60000"/>
                    <a:lumOff val="40000"/>
                  </a:schemeClr>
                </a:solidFill>
              </a:defRPr>
            </a:lvl1pPr>
            <a:lvl2pPr>
              <a:lnSpc>
                <a:spcPct val="100000"/>
              </a:lnSpc>
              <a:defRPr sz="1800" baseline="0"/>
            </a:lvl2pPr>
            <a:lvl3pPr marL="341313" indent="-166688">
              <a:lnSpc>
                <a:spcPct val="100000"/>
              </a:lnSpc>
              <a:buFont typeface="Wingdings" panose="05000000000000000000" pitchFamily="2" charset="2"/>
              <a:buChar char="§"/>
              <a:defRPr sz="1800" baseline="0"/>
            </a:lvl3pPr>
            <a:lvl4pPr>
              <a:lnSpc>
                <a:spcPct val="100000"/>
              </a:lnSpc>
              <a:defRPr sz="1400" baseline="0"/>
            </a:lvl4pPr>
            <a:lvl5pPr>
              <a:lnSpc>
                <a:spcPct val="100000"/>
              </a:lnSpc>
              <a:defRPr sz="1200"/>
            </a:lvl5pPr>
          </a:lstStyle>
          <a:p>
            <a:pPr lvl="0"/>
            <a:r>
              <a:rPr lang="en-US" dirty="0"/>
              <a:t>Click to edit Master text styles</a:t>
            </a:r>
          </a:p>
          <a:p>
            <a:pPr lvl="2"/>
            <a:r>
              <a:rPr lang="en-US" dirty="0"/>
              <a:t>Second level</a:t>
            </a:r>
          </a:p>
          <a:p>
            <a:pPr lvl="3"/>
            <a:r>
              <a:rPr lang="en-US" dirty="0"/>
              <a:t>Third level</a:t>
            </a:r>
          </a:p>
          <a:p>
            <a:pPr lvl="4"/>
            <a:r>
              <a:rPr lang="en-US" dirty="0"/>
              <a:t>Fourth level</a:t>
            </a:r>
          </a:p>
          <a:p>
            <a:pPr lvl="0"/>
            <a:endParaRPr lang="en-US" dirty="0"/>
          </a:p>
        </p:txBody>
      </p:sp>
      <p:sp>
        <p:nvSpPr>
          <p:cNvPr id="9" name="Title Placeholder 1">
            <a:extLst/>
          </p:cNvPr>
          <p:cNvSpPr>
            <a:spLocks noGrp="1"/>
          </p:cNvSpPr>
          <p:nvPr>
            <p:ph type="title"/>
          </p:nvPr>
        </p:nvSpPr>
        <p:spPr>
          <a:xfrm>
            <a:off x="305993" y="404818"/>
            <a:ext cx="8208447" cy="865055"/>
          </a:xfrm>
          <a:prstGeom prst="rect">
            <a:avLst/>
          </a:prstGeom>
        </p:spPr>
        <p:txBody>
          <a:bodyPr rtlCol="0">
            <a:normAutofit/>
          </a:bodyPr>
          <a:lstStyle>
            <a:lvl1pPr>
              <a:defRPr lang="pt-PT" sz="3000" baseline="0" dirty="0">
                <a:solidFill>
                  <a:schemeClr val="tx2"/>
                </a:solidFill>
              </a:defRPr>
            </a:lvl1pPr>
          </a:lstStyle>
          <a:p>
            <a:pPr lvl="0"/>
            <a:r>
              <a:rPr lang="en-US" dirty="0"/>
              <a:t>Click to edit Master title style</a:t>
            </a:r>
            <a:endParaRPr lang="pt-PT" dirty="0"/>
          </a:p>
        </p:txBody>
      </p:sp>
    </p:spTree>
    <p:extLst>
      <p:ext uri="{BB962C8B-B14F-4D97-AF65-F5344CB8AC3E}">
        <p14:creationId xmlns:p14="http://schemas.microsoft.com/office/powerpoint/2010/main" val="16180005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sp>
        <p:nvSpPr>
          <p:cNvPr id="3"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D17D1642-142A-495B-8834-623AFE8BAE5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4"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6"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27964131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1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DDD752-00AF-4261-9612-9CCF64EF8F9B}"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2"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1" name="Text Placeholder 4">
            <a:extLst/>
          </p:cNvPr>
          <p:cNvSpPr>
            <a:spLocks noGrp="1"/>
          </p:cNvSpPr>
          <p:nvPr>
            <p:ph type="body" sz="quarter" idx="14"/>
          </p:nvPr>
        </p:nvSpPr>
        <p:spPr>
          <a:xfrm>
            <a:off x="305992" y="14280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Chart Placeholder 16">
            <a:extLst/>
          </p:cNvPr>
          <p:cNvSpPr>
            <a:spLocks noGrp="1"/>
          </p:cNvSpPr>
          <p:nvPr>
            <p:ph type="chart" sz="quarter" idx="10"/>
          </p:nvPr>
        </p:nvSpPr>
        <p:spPr>
          <a:xfrm>
            <a:off x="305992"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18" name="Chart Placeholder 16">
            <a:extLst/>
          </p:cNvPr>
          <p:cNvSpPr>
            <a:spLocks noGrp="1"/>
          </p:cNvSpPr>
          <p:nvPr>
            <p:ph type="chart" sz="quarter" idx="11"/>
          </p:nvPr>
        </p:nvSpPr>
        <p:spPr>
          <a:xfrm>
            <a:off x="4680351"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2" name="Text Placeholder 4">
            <a:extLst/>
          </p:cNvPr>
          <p:cNvSpPr>
            <a:spLocks noGrp="1"/>
          </p:cNvSpPr>
          <p:nvPr>
            <p:ph type="body" sz="quarter" idx="15"/>
          </p:nvPr>
        </p:nvSpPr>
        <p:spPr>
          <a:xfrm>
            <a:off x="4680351" y="14128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5" name="Text Placeholder 4">
            <a:extLst/>
          </p:cNvPr>
          <p:cNvSpPr>
            <a:spLocks noGrp="1"/>
          </p:cNvSpPr>
          <p:nvPr>
            <p:ph type="body" sz="quarter" idx="16"/>
          </p:nvPr>
        </p:nvSpPr>
        <p:spPr>
          <a:xfrm>
            <a:off x="305992" y="4081449"/>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Chart Placeholder 16">
            <a:extLst/>
          </p:cNvPr>
          <p:cNvSpPr>
            <a:spLocks noGrp="1"/>
          </p:cNvSpPr>
          <p:nvPr>
            <p:ph type="chart" sz="quarter" idx="17"/>
          </p:nvPr>
        </p:nvSpPr>
        <p:spPr>
          <a:xfrm>
            <a:off x="305992"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7" name="Chart Placeholder 16">
            <a:extLst/>
          </p:cNvPr>
          <p:cNvSpPr>
            <a:spLocks noGrp="1"/>
          </p:cNvSpPr>
          <p:nvPr>
            <p:ph type="chart" sz="quarter" idx="18"/>
          </p:nvPr>
        </p:nvSpPr>
        <p:spPr>
          <a:xfrm>
            <a:off x="4680351"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8" name="Text Placeholder 4">
            <a:extLst/>
          </p:cNvPr>
          <p:cNvSpPr>
            <a:spLocks noGrp="1"/>
          </p:cNvSpPr>
          <p:nvPr>
            <p:ph type="body" sz="quarter" idx="19"/>
          </p:nvPr>
        </p:nvSpPr>
        <p:spPr>
          <a:xfrm>
            <a:off x="4680351"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3465743953"/>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p:cNvPicPr>
            <a:picLocks noChangeAspect="1"/>
          </p:cNvPicPr>
          <p:nvPr userDrawn="1"/>
        </p:nvPicPr>
        <p:blipFill>
          <a:blip r:embed="rId2" cstate="print"/>
          <a:srcRect b="25000"/>
          <a:stretch>
            <a:fillRect/>
          </a:stretch>
        </p:blipFill>
        <p:spPr bwMode="auto">
          <a:xfrm>
            <a:off x="1" y="1485901"/>
            <a:ext cx="4818063" cy="5372100"/>
          </a:xfrm>
          <a:prstGeom prst="rect">
            <a:avLst/>
          </a:prstGeom>
          <a:noFill/>
          <a:ln w="9525">
            <a:noFill/>
            <a:miter lim="800000"/>
            <a:headEnd/>
            <a:tailEnd/>
          </a:ln>
        </p:spPr>
      </p:pic>
      <p:sp>
        <p:nvSpPr>
          <p:cNvPr id="14"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291DE029-46B5-48F6-8376-CE2183B9426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9" name="Text Placeholder 7">
            <a:extLst/>
          </p:cNvPr>
          <p:cNvSpPr>
            <a:spLocks noGrp="1"/>
          </p:cNvSpPr>
          <p:nvPr>
            <p:ph type="body" sz="quarter" idx="11"/>
          </p:nvPr>
        </p:nvSpPr>
        <p:spPr>
          <a:xfrm>
            <a:off x="6056713" y="12684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a:extLst/>
          </p:cNvPr>
          <p:cNvSpPr>
            <a:spLocks noGrp="1"/>
          </p:cNvSpPr>
          <p:nvPr>
            <p:ph type="body" sz="quarter" idx="12"/>
          </p:nvPr>
        </p:nvSpPr>
        <p:spPr>
          <a:xfrm>
            <a:off x="6056713" y="1927539"/>
            <a:ext cx="2781301" cy="555448"/>
          </a:xfrm>
          <a:prstGeom prst="rect">
            <a:avLst/>
          </a:prstGeom>
        </p:spPr>
        <p:txBody>
          <a:bodyPr anchor="ctr">
            <a:noAutofit/>
          </a:bodyPr>
          <a:lstStyle>
            <a:lvl1pPr marL="0" marR="0" indent="0" algn="l" defTabSz="685749" rtl="0" eaLnBrk="1" fontAlgn="auto" latinLnBrk="0" hangingPunct="1">
              <a:lnSpc>
                <a:spcPts val="1200"/>
              </a:lnSpc>
              <a:spcBef>
                <a:spcPts val="0"/>
              </a:spcBef>
              <a:spcAft>
                <a:spcPts val="450"/>
              </a:spcAft>
              <a:buClrTx/>
              <a:buSzTx/>
              <a:buFont typeface="Arial" panose="020B0604020202020204" pitchFamily="34" charset="0"/>
              <a:buNone/>
              <a:tabLs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1" name="Text Placeholder 7">
            <a:extLst/>
          </p:cNvPr>
          <p:cNvSpPr>
            <a:spLocks noGrp="1"/>
          </p:cNvSpPr>
          <p:nvPr>
            <p:ph type="body" sz="quarter" idx="13"/>
          </p:nvPr>
        </p:nvSpPr>
        <p:spPr>
          <a:xfrm>
            <a:off x="6056713" y="25866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2" name="Text Placeholder 7">
            <a:extLst/>
          </p:cNvPr>
          <p:cNvSpPr>
            <a:spLocks noGrp="1"/>
          </p:cNvSpPr>
          <p:nvPr>
            <p:ph type="body" sz="quarter" idx="14"/>
          </p:nvPr>
        </p:nvSpPr>
        <p:spPr>
          <a:xfrm>
            <a:off x="6056713" y="3245788"/>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7">
            <a:extLst/>
          </p:cNvPr>
          <p:cNvSpPr>
            <a:spLocks noGrp="1"/>
          </p:cNvSpPr>
          <p:nvPr>
            <p:ph type="body" sz="quarter" idx="15"/>
          </p:nvPr>
        </p:nvSpPr>
        <p:spPr>
          <a:xfrm>
            <a:off x="6056713" y="39049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4" name="Text Placeholder 7">
            <a:extLst/>
          </p:cNvPr>
          <p:cNvSpPr>
            <a:spLocks noGrp="1"/>
          </p:cNvSpPr>
          <p:nvPr>
            <p:ph type="body" sz="quarter" idx="16"/>
          </p:nvPr>
        </p:nvSpPr>
        <p:spPr>
          <a:xfrm>
            <a:off x="6056713" y="4564039"/>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5" name="Text Placeholder 7">
            <a:extLst/>
          </p:cNvPr>
          <p:cNvSpPr>
            <a:spLocks noGrp="1"/>
          </p:cNvSpPr>
          <p:nvPr>
            <p:ph type="body" sz="quarter" idx="17"/>
          </p:nvPr>
        </p:nvSpPr>
        <p:spPr>
          <a:xfrm>
            <a:off x="6056713" y="52231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6" name="Text Placeholder 7">
            <a:extLst/>
          </p:cNvPr>
          <p:cNvSpPr>
            <a:spLocks noGrp="1"/>
          </p:cNvSpPr>
          <p:nvPr>
            <p:ph type="body" sz="quarter" idx="18"/>
          </p:nvPr>
        </p:nvSpPr>
        <p:spPr>
          <a:xfrm>
            <a:off x="6056713" y="5882287"/>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8" name="Picture Placeholder 47">
            <a:extLst/>
          </p:cNvPr>
          <p:cNvSpPr>
            <a:spLocks noGrp="1"/>
          </p:cNvSpPr>
          <p:nvPr>
            <p:ph type="pic" sz="quarter" idx="19"/>
          </p:nvPr>
        </p:nvSpPr>
        <p:spPr>
          <a:xfrm>
            <a:off x="3" y="1381125"/>
            <a:ext cx="5620941" cy="5476875"/>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13"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29094378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p:cNvPr>
          <p:cNvSpPr/>
          <p:nvPr userDrawn="1"/>
        </p:nvSpPr>
        <p:spPr>
          <a:xfrm>
            <a:off x="4162426" y="732368"/>
            <a:ext cx="4981575" cy="6125633"/>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3CEA829B-5D26-4BC5-9F10-6B0E77751333}"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2"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7" name="Text Placeholder 7">
            <a:extLst/>
          </p:cNvPr>
          <p:cNvSpPr>
            <a:spLocks noGrp="1"/>
          </p:cNvSpPr>
          <p:nvPr>
            <p:ph type="body" sz="quarter" idx="12"/>
          </p:nvPr>
        </p:nvSpPr>
        <p:spPr>
          <a:xfrm>
            <a:off x="1533529" y="3913792"/>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8" name="Text Placeholder 7">
            <a:extLst/>
          </p:cNvPr>
          <p:cNvSpPr>
            <a:spLocks noGrp="1"/>
          </p:cNvSpPr>
          <p:nvPr>
            <p:ph type="body" sz="quarter" idx="13"/>
          </p:nvPr>
        </p:nvSpPr>
        <p:spPr>
          <a:xfrm>
            <a:off x="1533529" y="5111407"/>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5" name="Text Placeholder 7">
            <a:extLst/>
          </p:cNvPr>
          <p:cNvSpPr>
            <a:spLocks noGrp="1"/>
          </p:cNvSpPr>
          <p:nvPr>
            <p:ph type="body" sz="quarter" idx="10"/>
          </p:nvPr>
        </p:nvSpPr>
        <p:spPr>
          <a:xfrm>
            <a:off x="305995" y="1413991"/>
            <a:ext cx="4723421" cy="894840"/>
          </a:xfrm>
          <a:prstGeom prst="rect">
            <a:avLst/>
          </a:prstGeom>
        </p:spPr>
        <p:txBody>
          <a:bodyPr>
            <a:noAutofit/>
          </a:bodyPr>
          <a:lstStyle>
            <a:lvl1pPr>
              <a:lnSpc>
                <a:spcPts val="1650"/>
              </a:lnSpc>
              <a:defRPr sz="14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6" name="Text Placeholder 7">
            <a:extLst/>
          </p:cNvPr>
          <p:cNvSpPr>
            <a:spLocks noGrp="1"/>
          </p:cNvSpPr>
          <p:nvPr>
            <p:ph type="body" sz="quarter" idx="11"/>
          </p:nvPr>
        </p:nvSpPr>
        <p:spPr>
          <a:xfrm>
            <a:off x="1533529" y="2611604"/>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a:extLst/>
          </p:cNvPr>
          <p:cNvSpPr>
            <a:spLocks noGrp="1"/>
          </p:cNvSpPr>
          <p:nvPr>
            <p:ph type="body" sz="quarter" idx="14"/>
          </p:nvPr>
        </p:nvSpPr>
        <p:spPr>
          <a:xfrm>
            <a:off x="5544108" y="5276724"/>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42">
            <a:extLst/>
          </p:cNvPr>
          <p:cNvSpPr>
            <a:spLocks noGrp="1"/>
          </p:cNvSpPr>
          <p:nvPr>
            <p:ph type="body" sz="quarter" idx="15"/>
          </p:nvPr>
        </p:nvSpPr>
        <p:spPr>
          <a:xfrm>
            <a:off x="5544108" y="4140764"/>
            <a:ext cx="3293902" cy="974725"/>
          </a:xfrm>
          <a:prstGeom prst="rect">
            <a:avLst/>
          </a:prstGeom>
        </p:spPr>
        <p:txBody>
          <a:bodyPr anchor="b">
            <a:noAutofit/>
          </a:bodyPr>
          <a:lstStyle>
            <a:lvl1pPr algn="r">
              <a:lnSpc>
                <a:spcPts val="2250"/>
              </a:lnSpc>
              <a:defRPr sz="2000">
                <a:solidFill>
                  <a:schemeClr val="bg1"/>
                </a:solidFill>
              </a:defRPr>
            </a:lvl1pPr>
          </a:lstStyle>
          <a:p>
            <a:pPr lvl="0"/>
            <a:r>
              <a:rPr lang="en-US"/>
              <a:t>Click to edit Master text styles</a:t>
            </a:r>
          </a:p>
        </p:txBody>
      </p:sp>
      <p:sp>
        <p:nvSpPr>
          <p:cNvPr id="10"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27881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
          <p:cNvPicPr>
            <a:picLocks noChangeAspect="1"/>
          </p:cNvPicPr>
          <p:nvPr/>
        </p:nvPicPr>
        <p:blipFill>
          <a:blip r:embed="rId2" cstate="print"/>
          <a:srcRect/>
          <a:stretch>
            <a:fillRect/>
          </a:stretch>
        </p:blipFill>
        <p:spPr bwMode="auto">
          <a:xfrm>
            <a:off x="306388" y="404285"/>
            <a:ext cx="1714500" cy="510116"/>
          </a:xfrm>
          <a:prstGeom prst="rect">
            <a:avLst/>
          </a:prstGeom>
          <a:noFill/>
          <a:ln w="9525">
            <a:noFill/>
            <a:miter lim="800000"/>
            <a:headEnd/>
            <a:tailEnd/>
          </a:ln>
        </p:spPr>
      </p:pic>
      <p:sp>
        <p:nvSpPr>
          <p:cNvPr id="6" name="Freeform 11"/>
          <p:cNvSpPr>
            <a:spLocks/>
          </p:cNvSpPr>
          <p:nvPr/>
        </p:nvSpPr>
        <p:spPr bwMode="auto">
          <a:xfrm rot="16200000" flipH="1">
            <a:off x="3983303" y="804598"/>
            <a:ext cx="6354233" cy="474503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lIns="68580" tIns="34290" rIns="68580" bIns="34290"/>
          <a:lstStyle/>
          <a:p>
            <a:pPr defTabSz="779252" fontAlgn="auto">
              <a:spcBef>
                <a:spcPts val="0"/>
              </a:spcBef>
              <a:spcAft>
                <a:spcPts val="0"/>
              </a:spcAft>
              <a:defRPr/>
            </a:pPr>
            <a:endParaRPr lang="en-US" sz="1800" dirty="0">
              <a:latin typeface="+mn-lt"/>
              <a:cs typeface="+mn-cs"/>
            </a:endParaRPr>
          </a:p>
        </p:txBody>
      </p:sp>
      <p:sp>
        <p:nvSpPr>
          <p:cNvPr id="10" name="Text Placeholder 13">
            <a:extLst/>
          </p:cNvPr>
          <p:cNvSpPr>
            <a:spLocks noGrp="1"/>
          </p:cNvSpPr>
          <p:nvPr>
            <p:ph type="body" sz="quarter" idx="11"/>
          </p:nvPr>
        </p:nvSpPr>
        <p:spPr>
          <a:xfrm>
            <a:off x="305992" y="2276873"/>
            <a:ext cx="4049985" cy="869951"/>
          </a:xfrm>
        </p:spPr>
        <p:txBody>
          <a:bodyPr anchor="b">
            <a:normAutofit/>
          </a:bodyPr>
          <a:lstStyle>
            <a:lvl1pPr>
              <a:lnSpc>
                <a:spcPts val="2250"/>
              </a:lnSpc>
              <a:defRPr sz="2000">
                <a:solidFill>
                  <a:schemeClr val="tx2"/>
                </a:solidFill>
              </a:defRPr>
            </a:lvl1pPr>
            <a:lvl2pPr>
              <a:defRPr sz="1800">
                <a:solidFill>
                  <a:schemeClr val="bg1"/>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2" y="3261835"/>
            <a:ext cx="4049985" cy="1196340"/>
          </a:xfrm>
        </p:spPr>
        <p:txBody>
          <a:bodyPr>
            <a:normAutofit/>
          </a:bodyPr>
          <a:lstStyle>
            <a:lvl1pPr>
              <a:lnSpc>
                <a:spcPts val="1350"/>
              </a:lnSpc>
              <a:defRPr sz="1200">
                <a:solidFill>
                  <a:schemeClr val="accent2"/>
                </a:solidFill>
              </a:defRPr>
            </a:lvl1pPr>
            <a:lvl2pPr>
              <a:defRPr sz="12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23173537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p:cNvPr>
          <p:cNvSpPr/>
          <p:nvPr userDrawn="1"/>
        </p:nvSpPr>
        <p:spPr>
          <a:xfrm>
            <a:off x="1" y="2698752"/>
            <a:ext cx="4695825" cy="4159249"/>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3" name="Oval 20">
            <a:extLst/>
          </p:cNvPr>
          <p:cNvSpPr/>
          <p:nvPr userDrawn="1"/>
        </p:nvSpPr>
        <p:spPr>
          <a:xfrm>
            <a:off x="571500" y="1028700"/>
            <a:ext cx="1957388" cy="246591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D519C86-D92F-49B0-B1A6-A4911968F8F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tx2"/>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6" name="Text Placeholder 30">
            <a:extLst/>
          </p:cNvPr>
          <p:cNvSpPr>
            <a:spLocks noGrp="1"/>
          </p:cNvSpPr>
          <p:nvPr>
            <p:ph type="body" sz="quarter" idx="22"/>
          </p:nvPr>
        </p:nvSpPr>
        <p:spPr>
          <a:xfrm>
            <a:off x="6574870" y="1370345"/>
            <a:ext cx="2263140" cy="4684811"/>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2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4">
            <a:extLst/>
          </p:cNvPr>
          <p:cNvSpPr>
            <a:spLocks noGrp="1"/>
          </p:cNvSpPr>
          <p:nvPr>
            <p:ph type="body" sz="quarter" idx="18"/>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a:extLst/>
          </p:cNvPr>
          <p:cNvSpPr>
            <a:spLocks noGrp="1"/>
          </p:cNvSpPr>
          <p:nvPr>
            <p:ph type="body" sz="quarter" idx="14"/>
          </p:nvPr>
        </p:nvSpPr>
        <p:spPr>
          <a:xfrm>
            <a:off x="587351" y="4963917"/>
            <a:ext cx="2472485" cy="331987"/>
          </a:xfrm>
          <a:prstGeom prst="rect">
            <a:avLst/>
          </a:prstGeom>
          <a:noFill/>
        </p:spPr>
        <p:txBody>
          <a:bodyPr anchor="ctr">
            <a:noAutofit/>
          </a:bodyPr>
          <a:lstStyle>
            <a:lvl1pPr algn="l">
              <a:defRPr sz="12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3" name="Text Placeholder 4">
            <a:extLst/>
          </p:cNvPr>
          <p:cNvSpPr>
            <a:spLocks noGrp="1"/>
          </p:cNvSpPr>
          <p:nvPr>
            <p:ph type="body" sz="quarter" idx="13"/>
          </p:nvPr>
        </p:nvSpPr>
        <p:spPr>
          <a:xfrm>
            <a:off x="587351" y="3601841"/>
            <a:ext cx="2472485" cy="412363"/>
          </a:xfrm>
          <a:prstGeom prst="rect">
            <a:avLst/>
          </a:prstGeom>
          <a:noFill/>
        </p:spPr>
        <p:txBody>
          <a:bodyPr anchor="ctr">
            <a:noAutofit/>
          </a:bodyPr>
          <a:lstStyle>
            <a:lvl1pPr algn="l">
              <a:spcAft>
                <a:spcPts val="0"/>
              </a:spcAft>
              <a:defRPr sz="14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4" name="Text Placeholder 7">
            <a:extLst/>
          </p:cNvPr>
          <p:cNvSpPr>
            <a:spLocks noGrp="1"/>
          </p:cNvSpPr>
          <p:nvPr>
            <p:ph type="body" sz="quarter" idx="10"/>
          </p:nvPr>
        </p:nvSpPr>
        <p:spPr>
          <a:xfrm>
            <a:off x="586561" y="4029587"/>
            <a:ext cx="2478108" cy="894840"/>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27" name="Text Placeholder 7">
            <a:extLst/>
          </p:cNvPr>
          <p:cNvSpPr>
            <a:spLocks noGrp="1"/>
          </p:cNvSpPr>
          <p:nvPr>
            <p:ph type="body" sz="quarter" idx="15"/>
          </p:nvPr>
        </p:nvSpPr>
        <p:spPr>
          <a:xfrm>
            <a:off x="586565" y="5286887"/>
            <a:ext cx="2473271" cy="713864"/>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1" name="Text Placeholder 30">
            <a:extLst/>
          </p:cNvPr>
          <p:cNvSpPr>
            <a:spLocks noGrp="1"/>
          </p:cNvSpPr>
          <p:nvPr>
            <p:ph type="body" sz="quarter" idx="17"/>
          </p:nvPr>
        </p:nvSpPr>
        <p:spPr>
          <a:xfrm>
            <a:off x="4045331" y="1370349"/>
            <a:ext cx="2263140" cy="1951039"/>
          </a:xfrm>
          <a:prstGeom prst="rect">
            <a:avLst/>
          </a:prstGeom>
        </p:spPr>
        <p:txBody>
          <a:bodyPr>
            <a:noAutofit/>
          </a:bodyPr>
          <a:lstStyle>
            <a:lvl1pPr marL="175009" marR="0" indent="-175009"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3" name="Text Placeholder 4">
            <a:extLst/>
          </p:cNvPr>
          <p:cNvSpPr>
            <a:spLocks noGrp="1"/>
          </p:cNvSpPr>
          <p:nvPr>
            <p:ph type="body" sz="quarter" idx="19"/>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30">
            <a:extLst/>
          </p:cNvPr>
          <p:cNvSpPr>
            <a:spLocks noGrp="1"/>
          </p:cNvSpPr>
          <p:nvPr>
            <p:ph type="body" sz="quarter" idx="20"/>
          </p:nvPr>
        </p:nvSpPr>
        <p:spPr>
          <a:xfrm>
            <a:off x="4053579" y="4105695"/>
            <a:ext cx="2263140" cy="1951039"/>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209302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4" name="Rectangle 3"/>
          <p:cNvSpPr/>
          <p:nvPr userDrawn="1"/>
        </p:nvSpPr>
        <p:spPr>
          <a:xfrm>
            <a:off x="0" y="0"/>
            <a:ext cx="33305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 name="Picture Placeholder 10"/>
          <p:cNvPicPr>
            <a:picLocks noChangeAspect="1"/>
          </p:cNvPicPr>
          <p:nvPr userDrawn="1"/>
        </p:nvPicPr>
        <p:blipFill>
          <a:blip r:embed="rId2" cstate="print"/>
          <a:srcRect l="2840" r="32420"/>
          <a:stretch>
            <a:fillRect/>
          </a:stretch>
        </p:blipFill>
        <p:spPr bwMode="auto">
          <a:xfrm>
            <a:off x="3190876" y="-2116"/>
            <a:ext cx="5953125" cy="6898217"/>
          </a:xfrm>
          <a:prstGeom prst="rect">
            <a:avLst/>
          </a:prstGeom>
          <a:noFill/>
          <a:ln w="9525">
            <a:noFill/>
            <a:miter lim="800000"/>
            <a:headEnd/>
            <a:tailEnd/>
          </a:ln>
        </p:spPr>
      </p:pic>
      <p:sp>
        <p:nvSpPr>
          <p:cNvPr id="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478E07-B35F-4893-8EAD-B1828D0CD7B2}"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cxnSp>
        <p:nvCxnSpPr>
          <p:cNvPr id="9"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8" name="Text Placeholder 7">
            <a:extLst/>
          </p:cNvPr>
          <p:cNvSpPr>
            <a:spLocks noGrp="1"/>
          </p:cNvSpPr>
          <p:nvPr>
            <p:ph type="body" sz="quarter" idx="10"/>
          </p:nvPr>
        </p:nvSpPr>
        <p:spPr>
          <a:xfrm>
            <a:off x="305994" y="3068965"/>
            <a:ext cx="5022093" cy="3375383"/>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0" name="Title Placeholder 1">
            <a:extLst/>
          </p:cNvPr>
          <p:cNvSpPr>
            <a:spLocks noGrp="1"/>
          </p:cNvSpPr>
          <p:nvPr>
            <p:ph type="title"/>
          </p:nvPr>
        </p:nvSpPr>
        <p:spPr>
          <a:xfrm>
            <a:off x="305992" y="2002973"/>
            <a:ext cx="7533476" cy="859536"/>
          </a:xfrm>
          <a:prstGeom prst="rect">
            <a:avLst/>
          </a:prstGeom>
        </p:spPr>
        <p:txBody>
          <a:bodyPr rtlCol="0" anchor="b">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1277845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5AD6031-8C03-4C22-9EE2-532A261B3D2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8" name="Text Placeholder 7">
            <a:extLst/>
          </p:cNvPr>
          <p:cNvSpPr>
            <a:spLocks noGrp="1"/>
          </p:cNvSpPr>
          <p:nvPr>
            <p:ph type="body" sz="quarter" idx="10"/>
          </p:nvPr>
        </p:nvSpPr>
        <p:spPr>
          <a:xfrm>
            <a:off x="305992" y="2010608"/>
            <a:ext cx="4157663" cy="4442581"/>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1" name="Text Placeholder 7">
            <a:extLst/>
          </p:cNvPr>
          <p:cNvSpPr>
            <a:spLocks noGrp="1"/>
          </p:cNvSpPr>
          <p:nvPr>
            <p:ph type="body" sz="quarter" idx="11"/>
          </p:nvPr>
        </p:nvSpPr>
        <p:spPr>
          <a:xfrm>
            <a:off x="4680351" y="2010607"/>
            <a:ext cx="4137333" cy="4441372"/>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3" name="Text Placeholder 7">
            <a:extLst/>
          </p:cNvPr>
          <p:cNvSpPr>
            <a:spLocks noGrp="1"/>
          </p:cNvSpPr>
          <p:nvPr>
            <p:ph type="body" sz="quarter" idx="12"/>
          </p:nvPr>
        </p:nvSpPr>
        <p:spPr>
          <a:xfrm>
            <a:off x="305992" y="1420994"/>
            <a:ext cx="415766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4" name="Text Placeholder 7">
            <a:extLst/>
          </p:cNvPr>
          <p:cNvSpPr>
            <a:spLocks noGrp="1"/>
          </p:cNvSpPr>
          <p:nvPr>
            <p:ph type="body" sz="quarter" idx="13"/>
          </p:nvPr>
        </p:nvSpPr>
        <p:spPr>
          <a:xfrm>
            <a:off x="4680351" y="1420994"/>
            <a:ext cx="413733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9" name="Title Placeholder 1">
            <a:extLst/>
          </p:cNvPr>
          <p:cNvSpPr>
            <a:spLocks noGrp="1"/>
          </p:cNvSpPr>
          <p:nvPr>
            <p:ph type="title"/>
          </p:nvPr>
        </p:nvSpPr>
        <p:spPr>
          <a:xfrm>
            <a:off x="305993" y="404818"/>
            <a:ext cx="8208447" cy="865055"/>
          </a:xfrm>
          <a:prstGeom prst="rect">
            <a:avLst/>
          </a:prstGeom>
        </p:spPr>
        <p:txBody>
          <a:bodyPr rtlCol="0">
            <a:normAutofit/>
          </a:bodyPr>
          <a:lstStyle>
            <a:lvl1pPr>
              <a:defRPr lang="pt-PT" dirty="0">
                <a:solidFill>
                  <a:schemeClr val="tx2"/>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42404207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1" name="Rectangle 10">
            <a:extLst/>
          </p:cNvPr>
          <p:cNvSpPr/>
          <p:nvPr userDrawn="1"/>
        </p:nvSpPr>
        <p:spPr>
          <a:xfrm>
            <a:off x="0" y="4076701"/>
            <a:ext cx="9144000" cy="2781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E413150-DC4D-40E1-962E-F280A74D77C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9" name="Text Placeholder 4">
            <a:extLst/>
          </p:cNvPr>
          <p:cNvSpPr>
            <a:spLocks noGrp="1"/>
          </p:cNvSpPr>
          <p:nvPr>
            <p:ph type="body" sz="quarter" idx="13"/>
          </p:nvPr>
        </p:nvSpPr>
        <p:spPr>
          <a:xfrm>
            <a:off x="319866"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4">
            <a:extLst/>
          </p:cNvPr>
          <p:cNvSpPr>
            <a:spLocks noGrp="1"/>
          </p:cNvSpPr>
          <p:nvPr>
            <p:ph type="body" sz="quarter" idx="27"/>
          </p:nvPr>
        </p:nvSpPr>
        <p:spPr>
          <a:xfrm>
            <a:off x="6163390"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9" name="Text Placeholder 4">
            <a:extLst/>
          </p:cNvPr>
          <p:cNvSpPr>
            <a:spLocks noGrp="1"/>
          </p:cNvSpPr>
          <p:nvPr>
            <p:ph type="body" sz="quarter" idx="29"/>
          </p:nvPr>
        </p:nvSpPr>
        <p:spPr>
          <a:xfrm>
            <a:off x="3241628"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41" name="Text Placeholder 4">
            <a:extLst/>
          </p:cNvPr>
          <p:cNvSpPr>
            <a:spLocks noGrp="1"/>
          </p:cNvSpPr>
          <p:nvPr>
            <p:ph type="body" sz="quarter" idx="31"/>
          </p:nvPr>
        </p:nvSpPr>
        <p:spPr>
          <a:xfrm>
            <a:off x="305995" y="4231997"/>
            <a:ext cx="8532019" cy="412363"/>
          </a:xfrm>
          <a:prstGeom prst="rect">
            <a:avLst/>
          </a:prstGeom>
          <a:noFill/>
        </p:spPr>
        <p:txBody>
          <a:bodyPr rtlCol="0" anchor="ctr">
            <a:noAutofit/>
          </a:bodyPr>
          <a:lstStyle>
            <a:lvl1pPr>
              <a:defRPr lang="en-US" b="0" dirty="0">
                <a:solidFill>
                  <a:schemeClr val="accent4"/>
                </a:solidFill>
              </a:defRPr>
            </a:lvl1pPr>
          </a:lstStyle>
          <a:p>
            <a:pPr lvl="0"/>
            <a:r>
              <a:rPr lang="en-US"/>
              <a:t>Click to edit Master text styles</a:t>
            </a:r>
          </a:p>
        </p:txBody>
      </p:sp>
      <p:sp>
        <p:nvSpPr>
          <p:cNvPr id="42" name="Text Placeholder 7">
            <a:extLst/>
          </p:cNvPr>
          <p:cNvSpPr>
            <a:spLocks noGrp="1"/>
          </p:cNvSpPr>
          <p:nvPr>
            <p:ph type="body" sz="quarter" idx="32"/>
          </p:nvPr>
        </p:nvSpPr>
        <p:spPr>
          <a:xfrm>
            <a:off x="319866"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4" name="Text Placeholder 7">
            <a:extLst/>
          </p:cNvPr>
          <p:cNvSpPr>
            <a:spLocks noGrp="1"/>
          </p:cNvSpPr>
          <p:nvPr>
            <p:ph type="body" sz="quarter" idx="33"/>
          </p:nvPr>
        </p:nvSpPr>
        <p:spPr>
          <a:xfrm>
            <a:off x="3241628"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7">
            <a:extLst/>
          </p:cNvPr>
          <p:cNvSpPr>
            <a:spLocks noGrp="1"/>
          </p:cNvSpPr>
          <p:nvPr>
            <p:ph type="body" sz="quarter" idx="34"/>
          </p:nvPr>
        </p:nvSpPr>
        <p:spPr>
          <a:xfrm>
            <a:off x="6163390"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7">
            <a:extLst/>
          </p:cNvPr>
          <p:cNvSpPr>
            <a:spLocks noGrp="1"/>
          </p:cNvSpPr>
          <p:nvPr>
            <p:ph type="body" sz="quarter" idx="35"/>
          </p:nvPr>
        </p:nvSpPr>
        <p:spPr>
          <a:xfrm>
            <a:off x="319866" y="4674189"/>
            <a:ext cx="8518144" cy="1799211"/>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958829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FED4EB64-5497-45C5-A44A-2937CDE9C6E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grpSp>
        <p:nvGrpSpPr>
          <p:cNvPr id="14" name="Group 4"/>
          <p:cNvGrpSpPr>
            <a:grpSpLocks noChangeAspect="1"/>
          </p:cNvGrpSpPr>
          <p:nvPr userDrawn="1"/>
        </p:nvGrpSpPr>
        <p:grpSpPr bwMode="auto">
          <a:xfrm>
            <a:off x="282575" y="3488267"/>
            <a:ext cx="965200" cy="1200151"/>
            <a:chOff x="-163" y="-158"/>
            <a:chExt cx="2854" cy="2667"/>
          </a:xfrm>
        </p:grpSpPr>
        <p:sp>
          <p:nvSpPr>
            <p:cNvPr id="15" name="Freeform 5">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6" name="Freeform 6">
              <a:extLst/>
            </p:cNvPr>
            <p:cNvSpPr>
              <a:spLocks/>
            </p:cNvSpPr>
            <p:nvPr/>
          </p:nvSpPr>
          <p:spPr bwMode="auto">
            <a:xfrm>
              <a:off x="677" y="533"/>
              <a:ext cx="465" cy="503"/>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7" name="Freeform 7">
              <a:extLst/>
            </p:cNvPr>
            <p:cNvSpPr>
              <a:spLocks/>
            </p:cNvSpPr>
            <p:nvPr/>
          </p:nvSpPr>
          <p:spPr bwMode="auto">
            <a:xfrm>
              <a:off x="499" y="1074"/>
              <a:ext cx="821" cy="546"/>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8" name="Freeform 8">
              <a:extLst/>
            </p:cNvPr>
            <p:cNvSpPr>
              <a:spLocks/>
            </p:cNvSpPr>
            <p:nvPr/>
          </p:nvSpPr>
          <p:spPr bwMode="auto">
            <a:xfrm>
              <a:off x="1250" y="576"/>
              <a:ext cx="526" cy="569"/>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9" name="Freeform 9">
              <a:extLst/>
            </p:cNvPr>
            <p:cNvSpPr>
              <a:spLocks/>
            </p:cNvSpPr>
            <p:nvPr/>
          </p:nvSpPr>
          <p:spPr bwMode="auto">
            <a:xfrm>
              <a:off x="1015" y="1211"/>
              <a:ext cx="986" cy="644"/>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0" name="Group 30"/>
          <p:cNvGrpSpPr>
            <a:grpSpLocks noChangeAspect="1"/>
          </p:cNvGrpSpPr>
          <p:nvPr userDrawn="1"/>
        </p:nvGrpSpPr>
        <p:grpSpPr bwMode="auto">
          <a:xfrm>
            <a:off x="282575" y="1642534"/>
            <a:ext cx="958850" cy="1195917"/>
            <a:chOff x="-223" y="-210"/>
            <a:chExt cx="3852" cy="3601"/>
          </a:xfrm>
        </p:grpSpPr>
        <p:sp>
          <p:nvSpPr>
            <p:cNvPr id="21" name="Freeform 31">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2" name="Freeform 32">
              <a:extLst/>
            </p:cNvPr>
            <p:cNvSpPr>
              <a:spLocks/>
            </p:cNvSpPr>
            <p:nvPr/>
          </p:nvSpPr>
          <p:spPr bwMode="auto">
            <a:xfrm>
              <a:off x="1282" y="670"/>
              <a:ext cx="874"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3" name="Freeform 33">
              <a:extLst/>
            </p:cNvPr>
            <p:cNvSpPr>
              <a:spLocks/>
            </p:cNvSpPr>
            <p:nvPr/>
          </p:nvSpPr>
          <p:spPr bwMode="auto">
            <a:xfrm>
              <a:off x="995" y="1428"/>
              <a:ext cx="1403" cy="931"/>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4" name="Freeform 34">
              <a:extLst/>
            </p:cNvPr>
            <p:cNvSpPr>
              <a:spLocks/>
            </p:cNvSpPr>
            <p:nvPr/>
          </p:nvSpPr>
          <p:spPr bwMode="auto">
            <a:xfrm>
              <a:off x="1601" y="1619"/>
              <a:ext cx="268" cy="293"/>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5" name="Freeform 35">
              <a:extLst/>
            </p:cNvPr>
            <p:cNvSpPr>
              <a:spLocks/>
            </p:cNvSpPr>
            <p:nvPr/>
          </p:nvSpPr>
          <p:spPr bwMode="auto">
            <a:xfrm>
              <a:off x="1614" y="1880"/>
              <a:ext cx="242" cy="268"/>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6" name="Group 12"/>
          <p:cNvGrpSpPr>
            <a:grpSpLocks noChangeAspect="1"/>
          </p:cNvGrpSpPr>
          <p:nvPr userDrawn="1"/>
        </p:nvGrpSpPr>
        <p:grpSpPr bwMode="auto">
          <a:xfrm>
            <a:off x="282575" y="5168901"/>
            <a:ext cx="966788" cy="1200151"/>
            <a:chOff x="-60" y="-50"/>
            <a:chExt cx="996" cy="929"/>
          </a:xfrm>
        </p:grpSpPr>
        <p:sp>
          <p:nvSpPr>
            <p:cNvPr id="27" name="Freeform 13">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8" name="Freeform 14">
              <a:extLst/>
            </p:cNvPr>
            <p:cNvSpPr>
              <a:spLocks/>
            </p:cNvSpPr>
            <p:nvPr/>
          </p:nvSpPr>
          <p:spPr bwMode="auto">
            <a:xfrm>
              <a:off x="287" y="152"/>
              <a:ext cx="296" cy="534"/>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9" name="Freeform 15">
              <a:extLst/>
            </p:cNvPr>
            <p:cNvSpPr>
              <a:spLocks/>
            </p:cNvSpPr>
            <p:nvPr/>
          </p:nvSpPr>
          <p:spPr bwMode="auto">
            <a:xfrm>
              <a:off x="311" y="202"/>
              <a:ext cx="247" cy="370"/>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30" name="Freeform 16">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7"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0" name="Text Placeholder 7">
            <a:extLst/>
          </p:cNvPr>
          <p:cNvSpPr>
            <a:spLocks noGrp="1"/>
          </p:cNvSpPr>
          <p:nvPr>
            <p:ph type="body" sz="quarter" idx="35"/>
          </p:nvPr>
        </p:nvSpPr>
        <p:spPr>
          <a:xfrm>
            <a:off x="1494570" y="1556793"/>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7">
            <a:extLst/>
          </p:cNvPr>
          <p:cNvSpPr>
            <a:spLocks noGrp="1"/>
          </p:cNvSpPr>
          <p:nvPr>
            <p:ph type="body" sz="quarter" idx="36"/>
          </p:nvPr>
        </p:nvSpPr>
        <p:spPr>
          <a:xfrm>
            <a:off x="1494570" y="3320915"/>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7">
            <a:extLst/>
          </p:cNvPr>
          <p:cNvSpPr>
            <a:spLocks noGrp="1"/>
          </p:cNvSpPr>
          <p:nvPr>
            <p:ph type="body" sz="quarter" idx="37"/>
          </p:nvPr>
        </p:nvSpPr>
        <p:spPr>
          <a:xfrm>
            <a:off x="1494570" y="5085036"/>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534287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17" name="Rectangle 16">
            <a:extLst/>
          </p:cNvPr>
          <p:cNvSpPr/>
          <p:nvPr userDrawn="1"/>
        </p:nvSpPr>
        <p:spPr>
          <a:xfrm>
            <a:off x="0" y="1773767"/>
            <a:ext cx="9144000" cy="30226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9697E1E9-984C-4A5E-8D9B-5F14A2E92DA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8" name="Chart Placeholder 29">
            <a:extLst/>
          </p:cNvPr>
          <p:cNvSpPr>
            <a:spLocks noGrp="1"/>
          </p:cNvSpPr>
          <p:nvPr>
            <p:ph type="chart" sz="quarter" idx="39"/>
          </p:nvPr>
        </p:nvSpPr>
        <p:spPr>
          <a:xfrm>
            <a:off x="4951143"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3" name="Text Placeholder 7">
            <a:extLst/>
          </p:cNvPr>
          <p:cNvSpPr>
            <a:spLocks noGrp="1"/>
          </p:cNvSpPr>
          <p:nvPr>
            <p:ph type="body" sz="quarter" idx="34"/>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0" name="Chart Placeholder 29">
            <a:extLst/>
          </p:cNvPr>
          <p:cNvSpPr>
            <a:spLocks noGrp="1"/>
          </p:cNvSpPr>
          <p:nvPr>
            <p:ph type="chart" sz="quarter" idx="10"/>
          </p:nvPr>
        </p:nvSpPr>
        <p:spPr>
          <a:xfrm>
            <a:off x="926595"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2" name="Text Placeholder 31">
            <a:extLst/>
          </p:cNvPr>
          <p:cNvSpPr>
            <a:spLocks noGrp="1"/>
          </p:cNvSpPr>
          <p:nvPr>
            <p:ph type="body" sz="quarter" idx="11"/>
          </p:nvPr>
        </p:nvSpPr>
        <p:spPr>
          <a:xfrm>
            <a:off x="1277077"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4" name="Text Placeholder 7">
            <a:extLst/>
          </p:cNvPr>
          <p:cNvSpPr>
            <a:spLocks noGrp="1"/>
          </p:cNvSpPr>
          <p:nvPr>
            <p:ph type="body" sz="quarter" idx="35"/>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5" name="Chart Placeholder 29">
            <a:extLst/>
          </p:cNvPr>
          <p:cNvSpPr>
            <a:spLocks noGrp="1"/>
          </p:cNvSpPr>
          <p:nvPr>
            <p:ph type="chart" sz="quarter" idx="36"/>
          </p:nvPr>
        </p:nvSpPr>
        <p:spPr>
          <a:xfrm>
            <a:off x="2938869"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6" name="Text Placeholder 31">
            <a:extLst/>
          </p:cNvPr>
          <p:cNvSpPr>
            <a:spLocks noGrp="1"/>
          </p:cNvSpPr>
          <p:nvPr>
            <p:ph type="body" sz="quarter" idx="37"/>
          </p:nvPr>
        </p:nvSpPr>
        <p:spPr>
          <a:xfrm>
            <a:off x="328482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7" name="Text Placeholder 7">
            <a:extLst/>
          </p:cNvPr>
          <p:cNvSpPr>
            <a:spLocks noGrp="1"/>
          </p:cNvSpPr>
          <p:nvPr>
            <p:ph type="body" sz="quarter" idx="38"/>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9" name="Text Placeholder 31">
            <a:extLst/>
          </p:cNvPr>
          <p:cNvSpPr>
            <a:spLocks noGrp="1"/>
          </p:cNvSpPr>
          <p:nvPr>
            <p:ph type="body" sz="quarter" idx="40"/>
          </p:nvPr>
        </p:nvSpPr>
        <p:spPr>
          <a:xfrm>
            <a:off x="528507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0" name="Chart Placeholder 29">
            <a:extLst/>
          </p:cNvPr>
          <p:cNvSpPr>
            <a:spLocks noGrp="1"/>
          </p:cNvSpPr>
          <p:nvPr>
            <p:ph type="chart" sz="quarter" idx="41"/>
          </p:nvPr>
        </p:nvSpPr>
        <p:spPr>
          <a:xfrm>
            <a:off x="6963417"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41" name="Text Placeholder 7">
            <a:extLst/>
          </p:cNvPr>
          <p:cNvSpPr>
            <a:spLocks noGrp="1"/>
          </p:cNvSpPr>
          <p:nvPr>
            <p:ph type="body" sz="quarter" idx="42"/>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2" name="Text Placeholder 31">
            <a:extLst/>
          </p:cNvPr>
          <p:cNvSpPr>
            <a:spLocks noGrp="1"/>
          </p:cNvSpPr>
          <p:nvPr>
            <p:ph type="body" sz="quarter" idx="43"/>
          </p:nvPr>
        </p:nvSpPr>
        <p:spPr>
          <a:xfrm>
            <a:off x="7313899"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3" name="Text Placeholder 7">
            <a:extLst/>
          </p:cNvPr>
          <p:cNvSpPr>
            <a:spLocks noGrp="1"/>
          </p:cNvSpPr>
          <p:nvPr>
            <p:ph type="body" sz="quarter" idx="44"/>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45"/>
          </p:nvPr>
        </p:nvSpPr>
        <p:spPr>
          <a:xfrm>
            <a:off x="2162547"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92247808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10" name="Graphic 19"/>
          <p:cNvPicPr>
            <a:picLocks noChangeAspect="1"/>
          </p:cNvPicPr>
          <p:nvPr userDrawn="1"/>
        </p:nvPicPr>
        <p:blipFill>
          <a:blip r:embed="rId2" cstate="print"/>
          <a:srcRect/>
          <a:stretch>
            <a:fillRect/>
          </a:stretch>
        </p:blipFill>
        <p:spPr bwMode="auto">
          <a:xfrm>
            <a:off x="5370514" y="-6350"/>
            <a:ext cx="3773487" cy="1708151"/>
          </a:xfrm>
          <a:prstGeom prst="rect">
            <a:avLst/>
          </a:prstGeom>
          <a:noFill/>
          <a:ln w="9525">
            <a:noFill/>
            <a:miter lim="800000"/>
            <a:headEnd/>
            <a:tailEnd/>
          </a:ln>
        </p:spPr>
      </p:pic>
      <p:sp>
        <p:nvSpPr>
          <p:cNvPr id="11" name="Rectangle 10">
            <a:extLst/>
          </p:cNvPr>
          <p:cNvSpPr/>
          <p:nvPr userDrawn="1"/>
        </p:nvSpPr>
        <p:spPr>
          <a:xfrm>
            <a:off x="306389" y="2423584"/>
            <a:ext cx="2643187"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2" name="Rectangle 11">
            <a:extLst/>
          </p:cNvPr>
          <p:cNvSpPr/>
          <p:nvPr userDrawn="1"/>
        </p:nvSpPr>
        <p:spPr>
          <a:xfrm>
            <a:off x="3251200" y="2423584"/>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a:extLst/>
          </p:cNvPr>
          <p:cNvSpPr/>
          <p:nvPr userDrawn="1"/>
        </p:nvSpPr>
        <p:spPr>
          <a:xfrm>
            <a:off x="6194425" y="2406651"/>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sp>
        <p:nvSpPr>
          <p:cNvPr id="15"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B320A57C-040D-479C-A3DA-38E7B5A5822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1" name="Text Placeholder 4">
            <a:extLst/>
          </p:cNvPr>
          <p:cNvSpPr>
            <a:spLocks noGrp="1"/>
          </p:cNvSpPr>
          <p:nvPr>
            <p:ph type="body" sz="quarter" idx="13"/>
          </p:nvPr>
        </p:nvSpPr>
        <p:spPr>
          <a:xfrm>
            <a:off x="543763" y="3332374"/>
            <a:ext cx="2167646" cy="645047"/>
          </a:xfrm>
          <a:prstGeom prst="rect">
            <a:avLst/>
          </a:prstGeom>
          <a:noFill/>
        </p:spPr>
        <p:txBody>
          <a:bodyPr anchor="ctr">
            <a:noAutofit/>
          </a:bodyPr>
          <a:lstStyle>
            <a:lvl1pPr algn="l">
              <a:lnSpc>
                <a:spcPts val="1350"/>
              </a:lnSpc>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7">
            <a:extLst/>
          </p:cNvPr>
          <p:cNvSpPr>
            <a:spLocks noGrp="1"/>
          </p:cNvSpPr>
          <p:nvPr>
            <p:ph type="body" sz="quarter" idx="32"/>
          </p:nvPr>
        </p:nvSpPr>
        <p:spPr>
          <a:xfrm>
            <a:off x="543762" y="4079992"/>
            <a:ext cx="2155664" cy="1711208"/>
          </a:xfrm>
          <a:prstGeom prst="rect">
            <a:avLst/>
          </a:prstGeom>
        </p:spPr>
        <p:txBody>
          <a:bodyPr>
            <a:noAutofit/>
          </a:bodyPr>
          <a:lstStyle>
            <a:lvl1pPr>
              <a:lnSpc>
                <a:spcPct val="100000"/>
              </a:lnSpc>
              <a:defRPr sz="1100"/>
            </a:lvl1pPr>
            <a:lvl2pPr>
              <a:lnSpc>
                <a:spcPts val="1050"/>
              </a:lnSpc>
              <a:defRPr sz="900"/>
            </a:lvl2pPr>
            <a:lvl3pPr>
              <a:lnSpc>
                <a:spcPts val="975"/>
              </a:lnSpc>
              <a:defRPr sz="800"/>
            </a:lvl3pPr>
            <a:lvl4pPr>
              <a:lnSpc>
                <a:spcPts val="900"/>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3"/>
          </p:nvPr>
        </p:nvSpPr>
        <p:spPr>
          <a:xfrm>
            <a:off x="3488179" y="3332374"/>
            <a:ext cx="2167646" cy="645047"/>
          </a:xfrm>
          <a:prstGeom prst="rect">
            <a:avLst/>
          </a:prstGeom>
          <a:noFill/>
        </p:spPr>
        <p:txBody>
          <a:bodyPr anchor="ctr">
            <a:noAutofit/>
          </a:bodyPr>
          <a:lstStyle>
            <a:lvl1pPr algn="l">
              <a:lnSpc>
                <a:spcPts val="1350"/>
              </a:lnSpc>
              <a:defRPr sz="1200" b="1">
                <a:solidFill>
                  <a:srgbClr val="FF304C"/>
                </a:solidFill>
              </a:defRPr>
            </a:lvl1pPr>
            <a:lvl2pPr>
              <a:defRPr sz="1100"/>
            </a:lvl2pPr>
            <a:lvl3pPr>
              <a:defRPr sz="900"/>
            </a:lvl3pPr>
            <a:lvl4pPr>
              <a:defRPr sz="800"/>
            </a:lvl4pPr>
            <a:lvl5pPr>
              <a:defRPr sz="800"/>
            </a:lvl5pPr>
          </a:lstStyle>
          <a:p>
            <a:pPr lvl="0"/>
            <a:r>
              <a:rPr lang="en-US"/>
              <a:t>Click to edit Master text styles</a:t>
            </a:r>
          </a:p>
        </p:txBody>
      </p:sp>
      <p:sp>
        <p:nvSpPr>
          <p:cNvPr id="35" name="Text Placeholder 4">
            <a:extLst/>
          </p:cNvPr>
          <p:cNvSpPr>
            <a:spLocks noGrp="1"/>
          </p:cNvSpPr>
          <p:nvPr>
            <p:ph type="body" sz="quarter" idx="35"/>
          </p:nvPr>
        </p:nvSpPr>
        <p:spPr>
          <a:xfrm>
            <a:off x="6432595" y="3332374"/>
            <a:ext cx="2167646" cy="645047"/>
          </a:xfrm>
          <a:prstGeom prst="rect">
            <a:avLst/>
          </a:prstGeom>
          <a:noFill/>
        </p:spPr>
        <p:txBody>
          <a:bodyPr anchor="ctr">
            <a:noAutofit/>
          </a:bodyPr>
          <a:lstStyle>
            <a:lvl1pPr algn="l">
              <a:lnSpc>
                <a:spcPts val="1350"/>
              </a:lnSpc>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7">
            <a:extLst/>
          </p:cNvPr>
          <p:cNvSpPr>
            <a:spLocks noGrp="1"/>
          </p:cNvSpPr>
          <p:nvPr>
            <p:ph type="body" sz="quarter" idx="37"/>
          </p:nvPr>
        </p:nvSpPr>
        <p:spPr>
          <a:xfrm>
            <a:off x="6373600" y="295730"/>
            <a:ext cx="2195930" cy="876300"/>
          </a:xfrm>
          <a:prstGeom prst="rect">
            <a:avLst/>
          </a:prstGeom>
        </p:spPr>
        <p:txBody>
          <a:bodyPr>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p:txBody>
      </p:sp>
      <p:sp>
        <p:nvSpPr>
          <p:cNvPr id="26" name="Title Placeholder 1">
            <a:extLst/>
          </p:cNvPr>
          <p:cNvSpPr>
            <a:spLocks noGrp="1"/>
          </p:cNvSpPr>
          <p:nvPr>
            <p:ph type="title"/>
          </p:nvPr>
        </p:nvSpPr>
        <p:spPr>
          <a:xfrm>
            <a:off x="305991" y="404813"/>
            <a:ext cx="4857924"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39" name="Text Placeholder 7">
            <a:extLst/>
          </p:cNvPr>
          <p:cNvSpPr>
            <a:spLocks noGrp="1"/>
          </p:cNvSpPr>
          <p:nvPr>
            <p:ph type="body" sz="quarter" idx="38"/>
          </p:nvPr>
        </p:nvSpPr>
        <p:spPr>
          <a:xfrm>
            <a:off x="3500161" y="4079992"/>
            <a:ext cx="2155664" cy="1711208"/>
          </a:xfrm>
          <a:prstGeom prst="rect">
            <a:avLst/>
          </a:prstGeom>
        </p:spPr>
        <p:txBody>
          <a:bodyPr>
            <a:noAutofit/>
          </a:bodyPr>
          <a:lstStyle>
            <a:lvl1pPr>
              <a:lnSpc>
                <a:spcPct val="100000"/>
              </a:lnSpc>
              <a:defRPr sz="1100"/>
            </a:lvl1pPr>
            <a:lvl2pPr>
              <a:lnSpc>
                <a:spcPts val="1050"/>
              </a:lnSpc>
              <a:buClr>
                <a:schemeClr val="accent4"/>
              </a:buClr>
              <a:defRPr sz="900"/>
            </a:lvl2pPr>
            <a:lvl3pPr>
              <a:lnSpc>
                <a:spcPts val="975"/>
              </a:lnSpc>
              <a:buClr>
                <a:schemeClr val="accent4"/>
              </a:buClr>
              <a:defRPr sz="800"/>
            </a:lvl3pPr>
            <a:lvl4pPr>
              <a:lnSpc>
                <a:spcPts val="900"/>
              </a:lnSpc>
              <a:buClr>
                <a:schemeClr val="accent4"/>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7">
            <a:extLst/>
          </p:cNvPr>
          <p:cNvSpPr>
            <a:spLocks noGrp="1"/>
          </p:cNvSpPr>
          <p:nvPr>
            <p:ph type="body" sz="quarter" idx="39"/>
          </p:nvPr>
        </p:nvSpPr>
        <p:spPr>
          <a:xfrm>
            <a:off x="6444577" y="4079992"/>
            <a:ext cx="2155664" cy="1711208"/>
          </a:xfrm>
          <a:prstGeom prst="rect">
            <a:avLst/>
          </a:prstGeom>
        </p:spPr>
        <p:txBody>
          <a:bodyPr>
            <a:noAutofit/>
          </a:bodyPr>
          <a:lstStyle>
            <a:lvl1pPr>
              <a:lnSpc>
                <a:spcPct val="100000"/>
              </a:lnSpc>
              <a:defRPr sz="1100"/>
            </a:lvl1pPr>
            <a:lvl2pPr>
              <a:lnSpc>
                <a:spcPts val="1050"/>
              </a:lnSpc>
              <a:buClr>
                <a:schemeClr val="accent3"/>
              </a:buClr>
              <a:defRPr sz="900"/>
            </a:lvl2pPr>
            <a:lvl3pPr>
              <a:lnSpc>
                <a:spcPts val="975"/>
              </a:lnSpc>
              <a:buClr>
                <a:schemeClr val="accent3"/>
              </a:buClr>
              <a:defRPr sz="800"/>
            </a:lvl3pPr>
            <a:lvl4pPr>
              <a:lnSpc>
                <a:spcPts val="900"/>
              </a:lnSpc>
              <a:buClr>
                <a:schemeClr val="accent3"/>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55791214"/>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13" name="Oval 20">
            <a:extLst/>
          </p:cNvPr>
          <p:cNvSpPr/>
          <p:nvPr userDrawn="1"/>
        </p:nvSpPr>
        <p:spPr>
          <a:xfrm>
            <a:off x="4171950" y="47349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Oval 20">
            <a:extLst/>
          </p:cNvPr>
          <p:cNvSpPr/>
          <p:nvPr userDrawn="1"/>
        </p:nvSpPr>
        <p:spPr>
          <a:xfrm>
            <a:off x="4171950" y="29442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8" name="Oval 20">
            <a:extLst/>
          </p:cNvPr>
          <p:cNvSpPr/>
          <p:nvPr userDrawn="1"/>
        </p:nvSpPr>
        <p:spPr>
          <a:xfrm>
            <a:off x="4137025" y="1185334"/>
            <a:ext cx="903288" cy="113876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ctangle 18">
            <a:extLst/>
          </p:cNvPr>
          <p:cNvSpPr/>
          <p:nvPr userDrawn="1"/>
        </p:nvSpPr>
        <p:spPr>
          <a:xfrm>
            <a:off x="0" y="0"/>
            <a:ext cx="3562350"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20" name="Graphic 41"/>
          <p:cNvPicPr>
            <a:picLocks noChangeAspect="1"/>
          </p:cNvPicPr>
          <p:nvPr userDrawn="1"/>
        </p:nvPicPr>
        <p:blipFill>
          <a:blip r:embed="rId2" cstate="print"/>
          <a:srcRect t="7669"/>
          <a:stretch>
            <a:fillRect/>
          </a:stretch>
        </p:blipFill>
        <p:spPr bwMode="auto">
          <a:xfrm rot="7221508" flipH="1" flipV="1">
            <a:off x="-969434" y="-448733"/>
            <a:ext cx="4694767" cy="3314700"/>
          </a:xfrm>
          <a:prstGeom prst="rect">
            <a:avLst/>
          </a:prstGeom>
          <a:noFill/>
          <a:ln w="9525">
            <a:noFill/>
            <a:miter lim="800000"/>
            <a:headEnd/>
            <a:tailEnd/>
          </a:ln>
        </p:spPr>
      </p:pic>
      <p:sp>
        <p:nvSpPr>
          <p:cNvPr id="2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A06A81-594E-4741-9C61-4EDC319EEB5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22"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3" name="Retângulo 43">
            <a:extLst/>
          </p:cNvPr>
          <p:cNvSpPr/>
          <p:nvPr userDrawn="1"/>
        </p:nvSpPr>
        <p:spPr>
          <a:xfrm>
            <a:off x="717073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4" name="Text Placeholder 4">
            <a:extLst/>
          </p:cNvPr>
          <p:cNvSpPr>
            <a:spLocks noGrp="1"/>
          </p:cNvSpPr>
          <p:nvPr>
            <p:ph type="body" sz="quarter" idx="35"/>
          </p:nvPr>
        </p:nvSpPr>
        <p:spPr>
          <a:xfrm>
            <a:off x="4285411" y="1525462"/>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5" name="Text Placeholder 4">
            <a:extLst/>
          </p:cNvPr>
          <p:cNvSpPr>
            <a:spLocks noGrp="1"/>
          </p:cNvSpPr>
          <p:nvPr>
            <p:ph type="body" sz="quarter" idx="36"/>
          </p:nvPr>
        </p:nvSpPr>
        <p:spPr>
          <a:xfrm>
            <a:off x="4285411" y="3284125"/>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a:extLst/>
          </p:cNvPr>
          <p:cNvSpPr>
            <a:spLocks noGrp="1"/>
          </p:cNvSpPr>
          <p:nvPr>
            <p:ph type="body" sz="quarter" idx="37"/>
          </p:nvPr>
        </p:nvSpPr>
        <p:spPr>
          <a:xfrm>
            <a:off x="4285411" y="5061948"/>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7" name="Text Placeholder 7">
            <a:extLst/>
          </p:cNvPr>
          <p:cNvSpPr>
            <a:spLocks noGrp="1"/>
          </p:cNvSpPr>
          <p:nvPr>
            <p:ph type="body" sz="quarter" idx="38"/>
          </p:nvPr>
        </p:nvSpPr>
        <p:spPr>
          <a:xfrm>
            <a:off x="320038" y="3367132"/>
            <a:ext cx="2753120" cy="2993216"/>
          </a:xfrm>
          <a:prstGeom prst="rect">
            <a:avLst/>
          </a:prstGeom>
        </p:spPr>
        <p:txBody>
          <a:bodyPr>
            <a:noAutofit/>
          </a:bodyPr>
          <a:lstStyle>
            <a:lvl1pPr>
              <a:lnSpc>
                <a:spcPts val="1650"/>
              </a:lnSpc>
              <a:defRPr sz="1400"/>
            </a:lvl1pPr>
            <a:lvl2pPr>
              <a:lnSpc>
                <a:spcPts val="1350"/>
              </a:lnSpc>
              <a:buClr>
                <a:schemeClr val="accent3"/>
              </a:buClr>
              <a:defRPr sz="1200"/>
            </a:lvl2pPr>
            <a:lvl3pPr>
              <a:lnSpc>
                <a:spcPts val="1200"/>
              </a:lnSpc>
              <a:buClr>
                <a:schemeClr val="accent3"/>
              </a:buClr>
              <a:defRPr sz="1100"/>
            </a:lvl3pPr>
            <a:lvl4pPr>
              <a:lnSpc>
                <a:spcPts val="1050"/>
              </a:lnSpc>
              <a:buClr>
                <a:schemeClr val="accent3"/>
              </a:buClr>
              <a:defRPr sz="9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Placeholder 1">
            <a:extLst/>
          </p:cNvPr>
          <p:cNvSpPr>
            <a:spLocks noGrp="1"/>
          </p:cNvSpPr>
          <p:nvPr>
            <p:ph type="title"/>
          </p:nvPr>
        </p:nvSpPr>
        <p:spPr>
          <a:xfrm>
            <a:off x="305994" y="404813"/>
            <a:ext cx="1997757" cy="1584027"/>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
        <p:nvSpPr>
          <p:cNvPr id="16" name="Text Placeholder 4">
            <a:extLst/>
          </p:cNvPr>
          <p:cNvSpPr>
            <a:spLocks noGrp="1"/>
          </p:cNvSpPr>
          <p:nvPr>
            <p:ph type="body" sz="quarter" idx="13"/>
          </p:nvPr>
        </p:nvSpPr>
        <p:spPr>
          <a:xfrm>
            <a:off x="5188417" y="825197"/>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a:extLst/>
          </p:cNvPr>
          <p:cNvSpPr>
            <a:spLocks noGrp="1"/>
          </p:cNvSpPr>
          <p:nvPr>
            <p:ph type="body" sz="quarter" idx="32"/>
          </p:nvPr>
        </p:nvSpPr>
        <p:spPr>
          <a:xfrm>
            <a:off x="5188417" y="1268418"/>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9"/>
          </p:nvPr>
        </p:nvSpPr>
        <p:spPr>
          <a:xfrm>
            <a:off x="5188417" y="258386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7">
            <a:extLst/>
          </p:cNvPr>
          <p:cNvSpPr>
            <a:spLocks noGrp="1"/>
          </p:cNvSpPr>
          <p:nvPr>
            <p:ph type="body" sz="quarter" idx="40"/>
          </p:nvPr>
        </p:nvSpPr>
        <p:spPr>
          <a:xfrm>
            <a:off x="5188417" y="3027081"/>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41"/>
          </p:nvPr>
        </p:nvSpPr>
        <p:spPr>
          <a:xfrm>
            <a:off x="5188417" y="436168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6" name="Text Placeholder 7">
            <a:extLst/>
          </p:cNvPr>
          <p:cNvSpPr>
            <a:spLocks noGrp="1"/>
          </p:cNvSpPr>
          <p:nvPr>
            <p:ph type="body" sz="quarter" idx="42"/>
          </p:nvPr>
        </p:nvSpPr>
        <p:spPr>
          <a:xfrm>
            <a:off x="5188417" y="4804904"/>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51519089"/>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3BDCBA3-3194-4826-891C-F125D092941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Picture Placeholder 17">
            <a:extLst/>
          </p:cNvPr>
          <p:cNvSpPr>
            <a:spLocks noGrp="1"/>
          </p:cNvSpPr>
          <p:nvPr>
            <p:ph type="pic" sz="quarter" idx="10"/>
          </p:nvPr>
        </p:nvSpPr>
        <p:spPr>
          <a:xfrm>
            <a:off x="46808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9" name="Picture Placeholder 17">
            <a:extLst/>
          </p:cNvPr>
          <p:cNvSpPr>
            <a:spLocks noGrp="1"/>
          </p:cNvSpPr>
          <p:nvPr>
            <p:ph type="pic" sz="quarter" idx="11"/>
          </p:nvPr>
        </p:nvSpPr>
        <p:spPr>
          <a:xfrm>
            <a:off x="484139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0" name="Picture Placeholder 17">
            <a:extLst/>
          </p:cNvPr>
          <p:cNvSpPr>
            <a:spLocks noGrp="1"/>
          </p:cNvSpPr>
          <p:nvPr>
            <p:ph type="pic" sz="quarter" idx="12"/>
          </p:nvPr>
        </p:nvSpPr>
        <p:spPr>
          <a:xfrm>
            <a:off x="46808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1" name="Picture Placeholder 17">
            <a:extLst/>
          </p:cNvPr>
          <p:cNvSpPr>
            <a:spLocks noGrp="1"/>
          </p:cNvSpPr>
          <p:nvPr>
            <p:ph type="pic" sz="quarter" idx="13"/>
          </p:nvPr>
        </p:nvSpPr>
        <p:spPr>
          <a:xfrm>
            <a:off x="484139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1"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2"/>
          </p:nvPr>
        </p:nvSpPr>
        <p:spPr>
          <a:xfrm>
            <a:off x="1655677"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7">
            <a:extLst/>
          </p:cNvPr>
          <p:cNvSpPr>
            <a:spLocks noGrp="1"/>
          </p:cNvSpPr>
          <p:nvPr>
            <p:ph type="body" sz="quarter" idx="33"/>
          </p:nvPr>
        </p:nvSpPr>
        <p:spPr>
          <a:xfrm>
            <a:off x="6030034"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Text Placeholder 7">
            <a:extLst/>
          </p:cNvPr>
          <p:cNvSpPr>
            <a:spLocks noGrp="1"/>
          </p:cNvSpPr>
          <p:nvPr>
            <p:ph type="body" sz="quarter" idx="34"/>
          </p:nvPr>
        </p:nvSpPr>
        <p:spPr>
          <a:xfrm>
            <a:off x="1655677"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7">
            <a:extLst/>
          </p:cNvPr>
          <p:cNvSpPr>
            <a:spLocks noGrp="1"/>
          </p:cNvSpPr>
          <p:nvPr>
            <p:ph type="body" sz="quarter" idx="35"/>
          </p:nvPr>
        </p:nvSpPr>
        <p:spPr>
          <a:xfrm>
            <a:off x="6030034"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723648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0" name="Freeform: Shape 21">
            <a:extLst/>
          </p:cNvPr>
          <p:cNvSpPr>
            <a:spLocks/>
          </p:cNvSpPr>
          <p:nvPr userDrawn="1"/>
        </p:nvSpPr>
        <p:spPr bwMode="auto">
          <a:xfrm>
            <a:off x="1" y="0"/>
            <a:ext cx="4735513"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a:latin typeface="+mn-lt"/>
              <a:cs typeface="+mn-cs"/>
            </a:endParaRPr>
          </a:p>
        </p:txBody>
      </p:sp>
      <p:sp>
        <p:nvSpPr>
          <p:cNvPr id="11" name="Freeform 26">
            <a:extLst/>
          </p:cNvPr>
          <p:cNvSpPr>
            <a:spLocks/>
          </p:cNvSpPr>
          <p:nvPr userDrawn="1"/>
        </p:nvSpPr>
        <p:spPr bwMode="auto">
          <a:xfrm>
            <a:off x="4265613" y="4703233"/>
            <a:ext cx="311150" cy="338667"/>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2" name="Freeform 27">
            <a:extLst/>
          </p:cNvPr>
          <p:cNvSpPr>
            <a:spLocks/>
          </p:cNvSpPr>
          <p:nvPr userDrawn="1"/>
        </p:nvSpPr>
        <p:spPr bwMode="auto">
          <a:xfrm>
            <a:off x="4103689" y="4457701"/>
            <a:ext cx="473075" cy="537633"/>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3"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BE33E5A-B57E-425C-B59A-D50CFE18743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4"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2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5" name="Text Placeholder 4">
            <a:extLst/>
          </p:cNvPr>
          <p:cNvSpPr>
            <a:spLocks noGrp="1"/>
          </p:cNvSpPr>
          <p:nvPr>
            <p:ph type="body" sz="quarter" idx="29"/>
          </p:nvPr>
        </p:nvSpPr>
        <p:spPr>
          <a:xfrm>
            <a:off x="4978587" y="662160"/>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ext Placeholder 4">
            <a:extLst/>
          </p:cNvPr>
          <p:cNvSpPr>
            <a:spLocks noGrp="1"/>
          </p:cNvSpPr>
          <p:nvPr>
            <p:ph type="body" sz="quarter" idx="30"/>
          </p:nvPr>
        </p:nvSpPr>
        <p:spPr>
          <a:xfrm>
            <a:off x="4978587" y="4374297"/>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a:extLst/>
          </p:cNvPr>
          <p:cNvSpPr>
            <a:spLocks noGrp="1"/>
          </p:cNvSpPr>
          <p:nvPr>
            <p:ph type="body" sz="quarter" idx="31"/>
          </p:nvPr>
        </p:nvSpPr>
        <p:spPr>
          <a:xfrm>
            <a:off x="4978589" y="4810700"/>
            <a:ext cx="3662753" cy="1717101"/>
          </a:xfrm>
          <a:prstGeom prst="rect">
            <a:avLst/>
          </a:prstGeom>
        </p:spPr>
        <p:txBody>
          <a:bodyPr>
            <a:noAutofit/>
          </a:bodyPr>
          <a:lstStyle>
            <a:lvl1pPr>
              <a:lnSpc>
                <a:spcPts val="1200"/>
              </a:lnSpc>
              <a:defRPr sz="1100"/>
            </a:lvl1pPr>
            <a:lvl2pPr marL="129770" indent="-126197">
              <a:lnSpc>
                <a:spcPts val="1050"/>
              </a:lnSpc>
              <a:defRPr sz="900"/>
            </a:lvl2pPr>
            <a:lvl3pPr marL="260729" indent="-130960">
              <a:lnSpc>
                <a:spcPts val="900"/>
              </a:lnSpc>
              <a:defRPr sz="800"/>
            </a:lvl3pPr>
            <a:lvl4pPr marL="303587" indent="-86910">
              <a:lnSpc>
                <a:spcPts val="825"/>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9" name="Text Placeholder 7">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a:extLst/>
          </p:cNvPr>
          <p:cNvSpPr>
            <a:spLocks noGrp="1"/>
          </p:cNvSpPr>
          <p:nvPr>
            <p:ph type="body" sz="quarter" idx="36"/>
          </p:nvPr>
        </p:nvSpPr>
        <p:spPr>
          <a:xfrm>
            <a:off x="309522" y="4869078"/>
            <a:ext cx="2508065" cy="1088820"/>
          </a:xfrm>
          <a:prstGeom prst="rect">
            <a:avLst/>
          </a:prstGeom>
        </p:spPr>
        <p:txBody>
          <a:bodyPr anchor="b">
            <a:noAutofit/>
          </a:bodyPr>
          <a:lstStyle>
            <a:lvl1pPr>
              <a:lnSpc>
                <a:spcPts val="1200"/>
              </a:lnSpc>
              <a:spcAft>
                <a:spcPts val="0"/>
              </a:spcAft>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820147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
          <p:cNvPicPr>
            <a:picLocks noChangeAspect="1"/>
          </p:cNvPicPr>
          <p:nvPr/>
        </p:nvPicPr>
        <p:blipFill>
          <a:blip r:embed="rId2" cstate="print"/>
          <a:srcRect/>
          <a:stretch>
            <a:fillRect/>
          </a:stretch>
        </p:blipFill>
        <p:spPr bwMode="auto">
          <a:xfrm>
            <a:off x="306388" y="404285"/>
            <a:ext cx="1714500" cy="510116"/>
          </a:xfrm>
          <a:prstGeom prst="rect">
            <a:avLst/>
          </a:prstGeom>
          <a:noFill/>
          <a:ln w="9525">
            <a:noFill/>
            <a:miter lim="800000"/>
            <a:headEnd/>
            <a:tailEnd/>
          </a:ln>
        </p:spPr>
      </p:pic>
      <p:sp>
        <p:nvSpPr>
          <p:cNvPr id="6" name="Freeform 5"/>
          <p:cNvSpPr>
            <a:spLocks/>
          </p:cNvSpPr>
          <p:nvPr/>
        </p:nvSpPr>
        <p:spPr bwMode="auto">
          <a:xfrm rot="16200000" flipH="1">
            <a:off x="3983303" y="804598"/>
            <a:ext cx="6354233" cy="474503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lIns="68580" tIns="34290" rIns="68580" bIns="34290"/>
          <a:lstStyle/>
          <a:p>
            <a:pPr defTabSz="779252" fontAlgn="auto">
              <a:spcBef>
                <a:spcPts val="0"/>
              </a:spcBef>
              <a:spcAft>
                <a:spcPts val="0"/>
              </a:spcAft>
              <a:defRPr/>
            </a:pPr>
            <a:endParaRPr lang="en-US" sz="1800" dirty="0">
              <a:latin typeface="+mn-lt"/>
              <a:cs typeface="+mn-cs"/>
            </a:endParaRPr>
          </a:p>
        </p:txBody>
      </p:sp>
      <p:pic>
        <p:nvPicPr>
          <p:cNvPr id="7" name="Picture Placeholder 8"/>
          <p:cNvPicPr>
            <a:picLocks noChangeAspect="1"/>
          </p:cNvPicPr>
          <p:nvPr/>
        </p:nvPicPr>
        <p:blipFill>
          <a:blip r:embed="rId3" cstate="print">
            <a:clrChange>
              <a:clrFrom>
                <a:srgbClr val="DBE3F3"/>
              </a:clrFrom>
              <a:clrTo>
                <a:srgbClr val="DBE3F3">
                  <a:alpha val="0"/>
                </a:srgbClr>
              </a:clrTo>
            </a:clrChange>
          </a:blip>
          <a:srcRect l="7774" r="43208"/>
          <a:stretch>
            <a:fillRect/>
          </a:stretch>
        </p:blipFill>
        <p:spPr bwMode="auto">
          <a:xfrm>
            <a:off x="4659313" y="0"/>
            <a:ext cx="4483100" cy="6860117"/>
          </a:xfrm>
          <a:prstGeom prst="rect">
            <a:avLst/>
          </a:prstGeom>
          <a:noFill/>
          <a:ln w="9525">
            <a:noFill/>
            <a:miter lim="800000"/>
            <a:headEnd/>
            <a:tailEnd/>
          </a:ln>
        </p:spPr>
      </p:pic>
      <p:sp>
        <p:nvSpPr>
          <p:cNvPr id="10" name="Text Placeholder 13">
            <a:extLst/>
          </p:cNvPr>
          <p:cNvSpPr>
            <a:spLocks noGrp="1"/>
          </p:cNvSpPr>
          <p:nvPr>
            <p:ph type="body" sz="quarter" idx="11"/>
          </p:nvPr>
        </p:nvSpPr>
        <p:spPr>
          <a:xfrm>
            <a:off x="305992" y="3555554"/>
            <a:ext cx="4049985" cy="869951"/>
          </a:xfrm>
        </p:spPr>
        <p:txBody>
          <a:bodyPr anchor="b">
            <a:normAutofit/>
          </a:bodyPr>
          <a:lstStyle>
            <a:lvl1pPr>
              <a:lnSpc>
                <a:spcPts val="2250"/>
              </a:lnSpc>
              <a:defRPr sz="2000">
                <a:solidFill>
                  <a:schemeClr val="tx2"/>
                </a:solidFill>
              </a:defRPr>
            </a:lvl1pPr>
            <a:lvl2pPr>
              <a:defRPr sz="1800">
                <a:solidFill>
                  <a:schemeClr val="bg1"/>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2" y="4540515"/>
            <a:ext cx="4049985" cy="1196340"/>
          </a:xfrm>
        </p:spPr>
        <p:txBody>
          <a:bodyPr>
            <a:normAutofit/>
          </a:bodyPr>
          <a:lstStyle>
            <a:lvl1pPr>
              <a:lnSpc>
                <a:spcPts val="1350"/>
              </a:lnSpc>
              <a:defRPr sz="1200">
                <a:solidFill>
                  <a:schemeClr val="accent2"/>
                </a:solidFill>
              </a:defRPr>
            </a:lvl1pPr>
            <a:lvl2pPr>
              <a:defRPr sz="12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32552134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0" name="Graphic 15"/>
          <p:cNvPicPr>
            <a:picLocks noChangeAspect="1"/>
          </p:cNvPicPr>
          <p:nvPr userDrawn="1"/>
        </p:nvPicPr>
        <p:blipFill>
          <a:blip r:embed="rId2" cstate="print"/>
          <a:srcRect t="9061"/>
          <a:stretch>
            <a:fillRect/>
          </a:stretch>
        </p:blipFill>
        <p:spPr bwMode="auto">
          <a:xfrm>
            <a:off x="1" y="1"/>
            <a:ext cx="5046663" cy="6235700"/>
          </a:xfrm>
          <a:prstGeom prst="rect">
            <a:avLst/>
          </a:prstGeom>
          <a:noFill/>
          <a:ln w="9525">
            <a:noFill/>
            <a:miter lim="800000"/>
            <a:headEnd/>
            <a:tailEnd/>
          </a:ln>
        </p:spPr>
      </p:pic>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35F8D9-C623-4715-8B4C-50174801A74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9" name="Text Placeholder 7">
            <a:extLst/>
          </p:cNvPr>
          <p:cNvSpPr>
            <a:spLocks noGrp="1"/>
          </p:cNvSpPr>
          <p:nvPr>
            <p:ph type="body" sz="quarter" idx="35"/>
          </p:nvPr>
        </p:nvSpPr>
        <p:spPr>
          <a:xfrm>
            <a:off x="305992" y="2439343"/>
            <a:ext cx="3705134" cy="1008112"/>
          </a:xfrm>
          <a:prstGeom prst="rect">
            <a:avLst/>
          </a:prstGeom>
        </p:spPr>
        <p:txBody>
          <a:bodyPr>
            <a:noAutofit/>
          </a:bodyPr>
          <a:lstStyle>
            <a:lvl1pPr algn="l">
              <a:lnSpc>
                <a:spcPts val="1350"/>
              </a:lnSpc>
              <a:spcAft>
                <a:spcPts val="450"/>
              </a:spcAft>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a:extLst/>
          </p:cNvPr>
          <p:cNvSpPr>
            <a:spLocks noGrp="1"/>
          </p:cNvSpPr>
          <p:nvPr>
            <p:ph type="body" sz="quarter" idx="36"/>
          </p:nvPr>
        </p:nvSpPr>
        <p:spPr>
          <a:xfrm>
            <a:off x="5922150" y="140492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a:extLst/>
          </p:cNvPr>
          <p:cNvSpPr>
            <a:spLocks noGrp="1"/>
          </p:cNvSpPr>
          <p:nvPr>
            <p:ph type="body" sz="quarter" idx="37"/>
          </p:nvPr>
        </p:nvSpPr>
        <p:spPr>
          <a:xfrm>
            <a:off x="5922150" y="5918251"/>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2" name="Text Placeholder 7">
            <a:extLst/>
          </p:cNvPr>
          <p:cNvSpPr>
            <a:spLocks noGrp="1"/>
          </p:cNvSpPr>
          <p:nvPr>
            <p:ph type="body" sz="quarter" idx="38"/>
          </p:nvPr>
        </p:nvSpPr>
        <p:spPr>
          <a:xfrm>
            <a:off x="5922150" y="501558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3" name="Text Placeholder 7">
            <a:extLst/>
          </p:cNvPr>
          <p:cNvSpPr>
            <a:spLocks noGrp="1"/>
          </p:cNvSpPr>
          <p:nvPr>
            <p:ph type="body" sz="quarter" idx="39"/>
          </p:nvPr>
        </p:nvSpPr>
        <p:spPr>
          <a:xfrm>
            <a:off x="5922150" y="4112917"/>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4" name="Text Placeholder 7">
            <a:extLst/>
          </p:cNvPr>
          <p:cNvSpPr>
            <a:spLocks noGrp="1"/>
          </p:cNvSpPr>
          <p:nvPr>
            <p:ph type="body" sz="quarter" idx="40"/>
          </p:nvPr>
        </p:nvSpPr>
        <p:spPr>
          <a:xfrm>
            <a:off x="5922150" y="3210255"/>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a:extLst/>
          </p:cNvPr>
          <p:cNvSpPr>
            <a:spLocks noGrp="1"/>
          </p:cNvSpPr>
          <p:nvPr>
            <p:ph type="body" sz="quarter" idx="41"/>
          </p:nvPr>
        </p:nvSpPr>
        <p:spPr>
          <a:xfrm>
            <a:off x="5922150" y="2307590"/>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1" name="Title Placeholder 1">
            <a:extLst/>
          </p:cNvPr>
          <p:cNvSpPr>
            <a:spLocks noGrp="1"/>
          </p:cNvSpPr>
          <p:nvPr>
            <p:ph type="title"/>
          </p:nvPr>
        </p:nvSpPr>
        <p:spPr>
          <a:xfrm>
            <a:off x="305993" y="1447299"/>
            <a:ext cx="4103991" cy="863600"/>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54353420"/>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2" name="Rectangle 11">
            <a:extLst/>
          </p:cNvPr>
          <p:cNvSpPr/>
          <p:nvPr userDrawn="1"/>
        </p:nvSpPr>
        <p:spPr>
          <a:xfrm>
            <a:off x="749300" y="2709334"/>
            <a:ext cx="2262188" cy="3528484"/>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a:extLst/>
          </p:cNvPr>
          <p:cNvSpPr/>
          <p:nvPr userDrawn="1"/>
        </p:nvSpPr>
        <p:spPr>
          <a:xfrm>
            <a:off x="3451225" y="2745318"/>
            <a:ext cx="2262188"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ctangle 13">
            <a:extLst/>
          </p:cNvPr>
          <p:cNvSpPr/>
          <p:nvPr userDrawn="1"/>
        </p:nvSpPr>
        <p:spPr>
          <a:xfrm>
            <a:off x="6153151" y="2745318"/>
            <a:ext cx="2263775"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5" name="Oval 20">
            <a:extLst/>
          </p:cNvPr>
          <p:cNvSpPr/>
          <p:nvPr userDrawn="1"/>
        </p:nvSpPr>
        <p:spPr>
          <a:xfrm>
            <a:off x="650557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6" name="Oval 20">
            <a:extLst/>
          </p:cNvPr>
          <p:cNvSpPr/>
          <p:nvPr userDrawn="1"/>
        </p:nvSpPr>
        <p:spPr>
          <a:xfrm>
            <a:off x="3803650"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7" name="Oval 20">
            <a:extLst/>
          </p:cNvPr>
          <p:cNvSpPr/>
          <p:nvPr userDrawn="1"/>
        </p:nvSpPr>
        <p:spPr>
          <a:xfrm>
            <a:off x="110172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2100" b="1" dirty="0"/>
          </a:p>
        </p:txBody>
      </p:sp>
      <p:sp>
        <p:nvSpPr>
          <p:cNvPr id="1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112DFB5-93E8-4F75-8C94-DF3A189166A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7" name="Text Placeholder 26">
            <a:extLst/>
          </p:cNvPr>
          <p:cNvSpPr>
            <a:spLocks noGrp="1"/>
          </p:cNvSpPr>
          <p:nvPr>
            <p:ph type="body" sz="quarter" idx="10"/>
          </p:nvPr>
        </p:nvSpPr>
        <p:spPr>
          <a:xfrm>
            <a:off x="1259239" y="249238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8" name="Text Placeholder 26">
            <a:extLst/>
          </p:cNvPr>
          <p:cNvSpPr>
            <a:spLocks noGrp="1"/>
          </p:cNvSpPr>
          <p:nvPr>
            <p:ph type="body" sz="quarter" idx="11"/>
          </p:nvPr>
        </p:nvSpPr>
        <p:spPr>
          <a:xfrm>
            <a:off x="3961609" y="2492902"/>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9" name="Text Placeholder 26">
            <a:extLst/>
          </p:cNvPr>
          <p:cNvSpPr>
            <a:spLocks noGrp="1"/>
          </p:cNvSpPr>
          <p:nvPr>
            <p:ph type="body" sz="quarter" idx="12"/>
          </p:nvPr>
        </p:nvSpPr>
        <p:spPr>
          <a:xfrm>
            <a:off x="6663979" y="246586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31" name="Text Placeholder 30">
            <a:extLst/>
          </p:cNvPr>
          <p:cNvSpPr>
            <a:spLocks noGrp="1"/>
          </p:cNvSpPr>
          <p:nvPr>
            <p:ph type="body" sz="quarter" idx="13"/>
          </p:nvPr>
        </p:nvSpPr>
        <p:spPr>
          <a:xfrm>
            <a:off x="853831" y="4005263"/>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2" name="Text Placeholder 30">
            <a:extLst/>
          </p:cNvPr>
          <p:cNvSpPr>
            <a:spLocks noGrp="1"/>
          </p:cNvSpPr>
          <p:nvPr>
            <p:ph type="body" sz="quarter" idx="14"/>
          </p:nvPr>
        </p:nvSpPr>
        <p:spPr>
          <a:xfrm>
            <a:off x="355620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3" name="Text Placeholder 30">
            <a:extLst/>
          </p:cNvPr>
          <p:cNvSpPr>
            <a:spLocks noGrp="1"/>
          </p:cNvSpPr>
          <p:nvPr>
            <p:ph type="body" sz="quarter" idx="15"/>
          </p:nvPr>
        </p:nvSpPr>
        <p:spPr>
          <a:xfrm>
            <a:off x="625857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7" name="Text Placeholder 36">
            <a:extLst/>
          </p:cNvPr>
          <p:cNvSpPr>
            <a:spLocks noGrp="1"/>
          </p:cNvSpPr>
          <p:nvPr>
            <p:ph type="body" sz="quarter" idx="16"/>
          </p:nvPr>
        </p:nvSpPr>
        <p:spPr>
          <a:xfrm>
            <a:off x="6258571" y="4941888"/>
            <a:ext cx="2052638" cy="935037"/>
          </a:xfrm>
          <a:prstGeom prst="rect">
            <a:avLst/>
          </a:prstGeom>
        </p:spPr>
        <p:txBody>
          <a:bodyPr>
            <a:normAutofit/>
          </a:bodyPr>
          <a:lstStyle>
            <a:lvl1pPr>
              <a:defRPr sz="1100"/>
            </a:lvl1pPr>
          </a:lstStyle>
          <a:p>
            <a:pPr lvl="0"/>
            <a:r>
              <a:rPr lang="en-US"/>
              <a:t>Click to edit Master text styles</a:t>
            </a:r>
          </a:p>
        </p:txBody>
      </p:sp>
      <p:sp>
        <p:nvSpPr>
          <p:cNvPr id="38" name="Text Placeholder 36">
            <a:extLst/>
          </p:cNvPr>
          <p:cNvSpPr>
            <a:spLocks noGrp="1"/>
          </p:cNvSpPr>
          <p:nvPr>
            <p:ph type="body" sz="quarter" idx="17"/>
          </p:nvPr>
        </p:nvSpPr>
        <p:spPr>
          <a:xfrm>
            <a:off x="3556201" y="4919316"/>
            <a:ext cx="2052638" cy="935037"/>
          </a:xfrm>
          <a:prstGeom prst="rect">
            <a:avLst/>
          </a:prstGeom>
        </p:spPr>
        <p:txBody>
          <a:bodyPr>
            <a:normAutofit/>
          </a:bodyPr>
          <a:lstStyle>
            <a:lvl1pPr>
              <a:defRPr sz="1100"/>
            </a:lvl1pPr>
          </a:lstStyle>
          <a:p>
            <a:pPr lvl="0"/>
            <a:r>
              <a:rPr lang="en-US"/>
              <a:t>Click to edit Master text styles</a:t>
            </a:r>
          </a:p>
        </p:txBody>
      </p:sp>
      <p:sp>
        <p:nvSpPr>
          <p:cNvPr id="39" name="Text Placeholder 36">
            <a:extLst/>
          </p:cNvPr>
          <p:cNvSpPr>
            <a:spLocks noGrp="1"/>
          </p:cNvSpPr>
          <p:nvPr>
            <p:ph type="body" sz="quarter" idx="18"/>
          </p:nvPr>
        </p:nvSpPr>
        <p:spPr>
          <a:xfrm>
            <a:off x="853831" y="4919316"/>
            <a:ext cx="2052638" cy="935037"/>
          </a:xfrm>
          <a:prstGeom prst="rect">
            <a:avLst/>
          </a:prstGeom>
        </p:spPr>
        <p:txBody>
          <a:bodyPr>
            <a:normAutofit/>
          </a:bodyPr>
          <a:lstStyle>
            <a:lvl1pPr>
              <a:defRPr sz="1100"/>
            </a:lvl1pPr>
          </a:lstStyle>
          <a:p>
            <a:pPr lvl="0"/>
            <a:r>
              <a:rPr lang="en-US"/>
              <a:t>Click to edit Master text styles</a:t>
            </a:r>
          </a:p>
        </p:txBody>
      </p:sp>
      <p:sp>
        <p:nvSpPr>
          <p:cNvPr id="1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335712861"/>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13" name="Rectangle 12">
            <a:extLst/>
          </p:cNvPr>
          <p:cNvSpPr/>
          <p:nvPr userDrawn="1"/>
        </p:nvSpPr>
        <p:spPr>
          <a:xfrm>
            <a:off x="0" y="4436533"/>
            <a:ext cx="9144000" cy="24214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3"/>
          <p:cNvPicPr>
            <a:picLocks noChangeAspect="1"/>
          </p:cNvPicPr>
          <p:nvPr userDrawn="1"/>
        </p:nvPicPr>
        <p:blipFill>
          <a:blip r:embed="rId2" cstate="print"/>
          <a:srcRect r="13306" b="8553"/>
          <a:stretch>
            <a:fillRect/>
          </a:stretch>
        </p:blipFill>
        <p:spPr bwMode="auto">
          <a:xfrm rot="19314106">
            <a:off x="7569200" y="-167217"/>
            <a:ext cx="2641600" cy="5177368"/>
          </a:xfrm>
          <a:prstGeom prst="rect">
            <a:avLst/>
          </a:prstGeom>
          <a:noFill/>
          <a:ln w="9525">
            <a:noFill/>
            <a:miter lim="800000"/>
            <a:headEnd/>
            <a:tailEnd/>
          </a:ln>
        </p:spPr>
      </p:pic>
      <p:sp>
        <p:nvSpPr>
          <p:cNvPr id="1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45071101-FAD2-41A1-8628-AEF35915F0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3"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cxnSp>
        <p:nvCxnSpPr>
          <p:cNvPr id="24" name="Straight Connector 23">
            <a:extLst/>
          </p:cNvPr>
          <p:cNvCxnSpPr>
            <a:cxnSpLocks/>
          </p:cNvCxnSpPr>
          <p:nvPr userDrawn="1"/>
        </p:nvCxnSpPr>
        <p:spPr>
          <a:xfrm>
            <a:off x="306389" y="2235200"/>
            <a:ext cx="7526337"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34" name="Text Placeholder 7">
            <a:extLst/>
          </p:cNvPr>
          <p:cNvSpPr>
            <a:spLocks noGrp="1"/>
          </p:cNvSpPr>
          <p:nvPr>
            <p:ph type="body" sz="quarter" idx="32"/>
          </p:nvPr>
        </p:nvSpPr>
        <p:spPr>
          <a:xfrm>
            <a:off x="305991" y="1700808"/>
            <a:ext cx="4374356" cy="432048"/>
          </a:xfrm>
          <a:prstGeom prst="rect">
            <a:avLst/>
          </a:prstGeom>
        </p:spPr>
        <p:txBody>
          <a:bodyPr anchor="ctr">
            <a:noAutofit/>
          </a:bodyPr>
          <a:lstStyle>
            <a:lvl1pPr>
              <a:lnSpc>
                <a:spcPts val="1650"/>
              </a:lnSpc>
              <a:spcAft>
                <a:spcPts val="0"/>
              </a:spcAft>
              <a:defRPr sz="1400">
                <a:solidFill>
                  <a:srgbClr val="12ABDB"/>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0" name="Text Placeholder 7">
            <a:extLst/>
          </p:cNvPr>
          <p:cNvSpPr>
            <a:spLocks noGrp="1"/>
          </p:cNvSpPr>
          <p:nvPr>
            <p:ph type="body" sz="quarter" idx="35"/>
          </p:nvPr>
        </p:nvSpPr>
        <p:spPr>
          <a:xfrm>
            <a:off x="46351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ext Placeholder 7">
            <a:extLst/>
          </p:cNvPr>
          <p:cNvSpPr>
            <a:spLocks noGrp="1"/>
          </p:cNvSpPr>
          <p:nvPr>
            <p:ph type="body" sz="quarter" idx="36"/>
          </p:nvPr>
        </p:nvSpPr>
        <p:spPr>
          <a:xfrm>
            <a:off x="188337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2" name="Text Placeholder 7">
            <a:extLst/>
          </p:cNvPr>
          <p:cNvSpPr>
            <a:spLocks noGrp="1"/>
          </p:cNvSpPr>
          <p:nvPr>
            <p:ph type="body" sz="quarter" idx="37"/>
          </p:nvPr>
        </p:nvSpPr>
        <p:spPr>
          <a:xfrm>
            <a:off x="330323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a:extLst/>
          </p:cNvPr>
          <p:cNvSpPr>
            <a:spLocks noGrp="1"/>
          </p:cNvSpPr>
          <p:nvPr>
            <p:ph type="body" sz="quarter" idx="38"/>
          </p:nvPr>
        </p:nvSpPr>
        <p:spPr>
          <a:xfrm>
            <a:off x="472309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39"/>
          </p:nvPr>
        </p:nvSpPr>
        <p:spPr>
          <a:xfrm>
            <a:off x="614295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a:extLst/>
          </p:cNvPr>
          <p:cNvSpPr>
            <a:spLocks noGrp="1"/>
          </p:cNvSpPr>
          <p:nvPr>
            <p:ph type="body" sz="quarter" idx="40"/>
          </p:nvPr>
        </p:nvSpPr>
        <p:spPr>
          <a:xfrm>
            <a:off x="7562811" y="5585039"/>
            <a:ext cx="1269337" cy="432048"/>
          </a:xfrm>
          <a:prstGeom prst="rect">
            <a:avLst/>
          </a:prstGeom>
        </p:spPr>
        <p:txBody>
          <a:bodyPr anchor="ctr">
            <a:noAutofit/>
          </a:bodyPr>
          <a:lstStyle>
            <a:lvl1pPr algn="r">
              <a:lnSpc>
                <a:spcPts val="1200"/>
              </a:lnSpc>
              <a:defRPr sz="1100" b="1">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5"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0" name="Text Placeholder 7">
            <a:extLst/>
          </p:cNvPr>
          <p:cNvSpPr>
            <a:spLocks noGrp="1"/>
          </p:cNvSpPr>
          <p:nvPr>
            <p:ph type="body" sz="quarter" idx="41"/>
          </p:nvPr>
        </p:nvSpPr>
        <p:spPr>
          <a:xfrm>
            <a:off x="31986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7">
            <a:extLst/>
          </p:cNvPr>
          <p:cNvSpPr>
            <a:spLocks noGrp="1"/>
          </p:cNvSpPr>
          <p:nvPr>
            <p:ph type="body" sz="quarter" idx="42"/>
          </p:nvPr>
        </p:nvSpPr>
        <p:spPr>
          <a:xfrm>
            <a:off x="289551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43"/>
          </p:nvPr>
        </p:nvSpPr>
        <p:spPr>
          <a:xfrm>
            <a:off x="5471165"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375658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14" name="Rectangle 13">
            <a:extLst/>
          </p:cNvPr>
          <p:cNvSpPr/>
          <p:nvPr/>
        </p:nvSpPr>
        <p:spPr>
          <a:xfrm>
            <a:off x="2692400" y="1917700"/>
            <a:ext cx="3759200" cy="12297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5" name="Rectangle 14">
            <a:extLst/>
          </p:cNvPr>
          <p:cNvSpPr/>
          <p:nvPr/>
        </p:nvSpPr>
        <p:spPr>
          <a:xfrm>
            <a:off x="4752975"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6" name="Rectangle 15">
            <a:extLst/>
          </p:cNvPr>
          <p:cNvSpPr/>
          <p:nvPr/>
        </p:nvSpPr>
        <p:spPr>
          <a:xfrm>
            <a:off x="630238"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7" name="TextBox 16">
            <a:extLst/>
          </p:cNvPr>
          <p:cNvSpPr txBox="1"/>
          <p:nvPr/>
        </p:nvSpPr>
        <p:spPr>
          <a:xfrm>
            <a:off x="661989" y="3712633"/>
            <a:ext cx="930275" cy="383180"/>
          </a:xfrm>
          <a:prstGeom prst="rect">
            <a:avLst/>
          </a:prstGeom>
          <a:noFill/>
        </p:spPr>
        <p:txBody>
          <a:bodyPr lIns="68576" tIns="34289" rIns="68576" bIns="34289">
            <a:spAutoFit/>
          </a:bodyPr>
          <a:lstStyle/>
          <a:p>
            <a:pPr algn="r" defTabSz="779252" fontAlgn="auto">
              <a:lnSpc>
                <a:spcPct val="85000"/>
              </a:lnSpc>
              <a:spcBef>
                <a:spcPts val="0"/>
              </a:spcBef>
              <a:spcAft>
                <a:spcPts val="0"/>
              </a:spcAft>
              <a:defRPr/>
            </a:pPr>
            <a:r>
              <a:rPr lang="en-US" sz="1200" b="1" kern="0" dirty="0">
                <a:solidFill>
                  <a:schemeClr val="bg1"/>
                </a:solidFill>
                <a:latin typeface="+mj-lt"/>
                <a:ea typeface="Georgia" charset="0"/>
                <a:cs typeface="Georgia" charset="0"/>
                <a:sym typeface="Arial"/>
              </a:rPr>
              <a:t>Group Name</a:t>
            </a:r>
          </a:p>
        </p:txBody>
      </p:sp>
      <p:cxnSp>
        <p:nvCxnSpPr>
          <p:cNvPr id="18" name="Straight Connector 17">
            <a:extLst/>
          </p:cNvPr>
          <p:cNvCxnSpPr>
            <a:cxnSpLocks/>
          </p:cNvCxnSpPr>
          <p:nvPr userDrawn="1"/>
        </p:nvCxnSpPr>
        <p:spPr>
          <a:xfrm>
            <a:off x="327660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p:cNvPr>
          <p:cNvCxnSpPr>
            <a:cxnSpLocks/>
          </p:cNvCxnSpPr>
          <p:nvPr userDrawn="1"/>
        </p:nvCxnSpPr>
        <p:spPr>
          <a:xfrm>
            <a:off x="532765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p:cNvPr>
          <p:cNvCxnSpPr>
            <a:cxnSpLocks/>
          </p:cNvCxnSpPr>
          <p:nvPr userDrawn="1"/>
        </p:nvCxnSpPr>
        <p:spPr>
          <a:xfrm>
            <a:off x="4410075" y="4004733"/>
            <a:ext cx="3238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p:cNvPr>
          <p:cNvCxnSpPr>
            <a:cxnSpLocks/>
          </p:cNvCxnSpPr>
          <p:nvPr userDrawn="1"/>
        </p:nvCxnSpPr>
        <p:spPr>
          <a:xfrm>
            <a:off x="2033588" y="4652434"/>
            <a:ext cx="0" cy="50376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p:cNvPr>
          <p:cNvCxnSpPr>
            <a:cxnSpLocks/>
          </p:cNvCxnSpPr>
          <p:nvPr userDrawn="1"/>
        </p:nvCxnSpPr>
        <p:spPr>
          <a:xfrm>
            <a:off x="1209675" y="5226051"/>
            <a:ext cx="6440488"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p:cNvPr>
          <p:cNvCxnSpPr>
            <a:cxnSpLocks/>
          </p:cNvCxnSpPr>
          <p:nvPr userDrawn="1"/>
        </p:nvCxnSpPr>
        <p:spPr>
          <a:xfrm>
            <a:off x="1223963"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p:cNvPr>
          <p:cNvCxnSpPr>
            <a:cxnSpLocks/>
          </p:cNvCxnSpPr>
          <p:nvPr userDrawn="1"/>
        </p:nvCxnSpPr>
        <p:spPr>
          <a:xfrm>
            <a:off x="28225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p:cNvPr>
          <p:cNvCxnSpPr>
            <a:cxnSpLocks/>
          </p:cNvCxnSpPr>
          <p:nvPr userDrawn="1"/>
        </p:nvCxnSpPr>
        <p:spPr>
          <a:xfrm>
            <a:off x="44227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p:cNvPr>
          <p:cNvCxnSpPr>
            <a:cxnSpLocks/>
          </p:cNvCxnSpPr>
          <p:nvPr userDrawn="1"/>
        </p:nvCxnSpPr>
        <p:spPr>
          <a:xfrm>
            <a:off x="60229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p:cNvPr>
          <p:cNvCxnSpPr>
            <a:cxnSpLocks/>
          </p:cNvCxnSpPr>
          <p:nvPr userDrawn="1"/>
        </p:nvCxnSpPr>
        <p:spPr>
          <a:xfrm>
            <a:off x="7634288" y="5219700"/>
            <a:ext cx="0" cy="43180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8"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0EF6E73-B217-44C0-A679-EFF71DB7A76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9"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31"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42" name="Text Placeholder 7">
            <a:extLst/>
          </p:cNvPr>
          <p:cNvSpPr>
            <a:spLocks noGrp="1"/>
          </p:cNvSpPr>
          <p:nvPr>
            <p:ph type="body" sz="quarter" idx="38"/>
          </p:nvPr>
        </p:nvSpPr>
        <p:spPr>
          <a:xfrm>
            <a:off x="500064"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a:extLst/>
          </p:cNvPr>
          <p:cNvSpPr>
            <a:spLocks noGrp="1"/>
          </p:cNvSpPr>
          <p:nvPr>
            <p:ph type="body" sz="quarter" idx="39"/>
          </p:nvPr>
        </p:nvSpPr>
        <p:spPr>
          <a:xfrm>
            <a:off x="2095626"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40"/>
          </p:nvPr>
        </p:nvSpPr>
        <p:spPr>
          <a:xfrm>
            <a:off x="3695607"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a:extLst/>
          </p:cNvPr>
          <p:cNvSpPr>
            <a:spLocks noGrp="1"/>
          </p:cNvSpPr>
          <p:nvPr>
            <p:ph type="body" sz="quarter" idx="41"/>
          </p:nvPr>
        </p:nvSpPr>
        <p:spPr>
          <a:xfrm>
            <a:off x="5295153"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6" name="Text Placeholder 7">
            <a:extLst/>
          </p:cNvPr>
          <p:cNvSpPr>
            <a:spLocks noGrp="1"/>
          </p:cNvSpPr>
          <p:nvPr>
            <p:ph type="body" sz="quarter" idx="42"/>
          </p:nvPr>
        </p:nvSpPr>
        <p:spPr>
          <a:xfrm>
            <a:off x="6894696"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9" name="Text Placeholder 7">
            <a:extLst/>
          </p:cNvPr>
          <p:cNvSpPr>
            <a:spLocks noGrp="1"/>
          </p:cNvSpPr>
          <p:nvPr>
            <p:ph type="body" sz="quarter" idx="37"/>
          </p:nvPr>
        </p:nvSpPr>
        <p:spPr>
          <a:xfrm>
            <a:off x="2735796" y="1958081"/>
            <a:ext cx="1080120" cy="1152128"/>
          </a:xfrm>
          <a:prstGeom prst="rect">
            <a:avLst/>
          </a:prstGeom>
          <a:solidFill>
            <a:srgbClr val="0070AD"/>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7" name="Text Placeholder 7">
            <a:extLst/>
          </p:cNvPr>
          <p:cNvSpPr>
            <a:spLocks noGrp="1"/>
          </p:cNvSpPr>
          <p:nvPr>
            <p:ph type="body" sz="quarter" idx="35"/>
          </p:nvPr>
        </p:nvSpPr>
        <p:spPr>
          <a:xfrm>
            <a:off x="4788024" y="3428999"/>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4" name="Text Placeholder 7">
            <a:extLst/>
          </p:cNvPr>
          <p:cNvSpPr>
            <a:spLocks noGrp="1"/>
          </p:cNvSpPr>
          <p:nvPr>
            <p:ph type="body" sz="quarter" idx="32"/>
          </p:nvPr>
        </p:nvSpPr>
        <p:spPr>
          <a:xfrm>
            <a:off x="3868132"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5" name="Text Placeholder 7">
            <a:extLst/>
          </p:cNvPr>
          <p:cNvSpPr>
            <a:spLocks noGrp="1"/>
          </p:cNvSpPr>
          <p:nvPr>
            <p:ph type="body" sz="quarter" idx="33"/>
          </p:nvPr>
        </p:nvSpPr>
        <p:spPr>
          <a:xfrm>
            <a:off x="1793885"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6" name="Text Placeholder 7">
            <a:extLst/>
          </p:cNvPr>
          <p:cNvSpPr>
            <a:spLocks noGrp="1"/>
          </p:cNvSpPr>
          <p:nvPr>
            <p:ph type="body" sz="quarter" idx="34"/>
          </p:nvPr>
        </p:nvSpPr>
        <p:spPr>
          <a:xfrm>
            <a:off x="5922470"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8" name="Text Placeholder 7">
            <a:extLst/>
          </p:cNvPr>
          <p:cNvSpPr>
            <a:spLocks noGrp="1"/>
          </p:cNvSpPr>
          <p:nvPr>
            <p:ph type="body" sz="quarter" idx="36"/>
          </p:nvPr>
        </p:nvSpPr>
        <p:spPr>
          <a:xfrm>
            <a:off x="660797" y="3428107"/>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987962683"/>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dirty="0"/>
          </a:p>
        </p:txBody>
      </p:sp>
      <p:sp>
        <p:nvSpPr>
          <p:cNvPr id="3" name="Freeform 5"/>
          <p:cNvSpPr>
            <a:spLocks/>
          </p:cNvSpPr>
          <p:nvPr userDrawn="1"/>
        </p:nvSpPr>
        <p:spPr bwMode="auto">
          <a:xfrm>
            <a:off x="-931863" y="-2656417"/>
            <a:ext cx="8075613" cy="11442701"/>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p:spPr>
        <p:txBody>
          <a:bodyPr lIns="68576" tIns="34289" rIns="68576" bIns="34289"/>
          <a:lstStyle/>
          <a:p>
            <a:pPr defTabSz="779252" fontAlgn="auto">
              <a:spcBef>
                <a:spcPts val="0"/>
              </a:spcBef>
              <a:spcAft>
                <a:spcPts val="0"/>
              </a:spcAft>
              <a:defRPr/>
            </a:pPr>
            <a:endParaRPr lang="en-US" sz="1800" dirty="0">
              <a:latin typeface="+mn-lt"/>
              <a:cs typeface="+mn-cs"/>
            </a:endParaRPr>
          </a:p>
        </p:txBody>
      </p:sp>
      <p:grpSp>
        <p:nvGrpSpPr>
          <p:cNvPr id="4" name="Group 8"/>
          <p:cNvGrpSpPr>
            <a:grpSpLocks/>
          </p:cNvGrpSpPr>
          <p:nvPr userDrawn="1"/>
        </p:nvGrpSpPr>
        <p:grpSpPr bwMode="auto">
          <a:xfrm>
            <a:off x="3733800" y="2404534"/>
            <a:ext cx="552450" cy="681567"/>
            <a:chOff x="5662614" y="3032124"/>
            <a:chExt cx="863600" cy="801689"/>
          </a:xfrm>
        </p:grpSpPr>
        <p:sp>
          <p:nvSpPr>
            <p:cNvPr id="5" name="Freeform 4"/>
            <p:cNvSpPr>
              <a:spLocks/>
            </p:cNvSpPr>
            <p:nvPr/>
          </p:nvSpPr>
          <p:spPr bwMode="auto">
            <a:xfrm>
              <a:off x="5960407" y="3368237"/>
              <a:ext cx="565807" cy="465576"/>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p:spPr>
          <p:txBody>
            <a:bodyPr/>
            <a:lstStyle/>
            <a:p>
              <a:pPr defTabSz="779252" fontAlgn="auto">
                <a:spcBef>
                  <a:spcPts val="0"/>
                </a:spcBef>
                <a:spcAft>
                  <a:spcPts val="0"/>
                </a:spcAft>
                <a:defRPr/>
              </a:pPr>
              <a:endParaRPr lang="en-US" sz="1800" dirty="0">
                <a:latin typeface="+mn-lt"/>
                <a:cs typeface="+mn-cs"/>
              </a:endParaRPr>
            </a:p>
          </p:txBody>
        </p:sp>
        <p:sp>
          <p:nvSpPr>
            <p:cNvPr id="6" name="Freeform 5"/>
            <p:cNvSpPr>
              <a:spLocks/>
            </p:cNvSpPr>
            <p:nvPr/>
          </p:nvSpPr>
          <p:spPr bwMode="auto">
            <a:xfrm>
              <a:off x="5662614" y="3032124"/>
              <a:ext cx="863600" cy="736956"/>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p:spPr>
          <p:txBody>
            <a:bodyPr/>
            <a:lstStyle/>
            <a:p>
              <a:pPr defTabSz="779252" fontAlgn="auto">
                <a:spcBef>
                  <a:spcPts val="0"/>
                </a:spcBef>
                <a:spcAft>
                  <a:spcPts val="0"/>
                </a:spcAft>
                <a:defRPr/>
              </a:pPr>
              <a:endParaRPr lang="en-US" sz="1800" dirty="0">
                <a:latin typeface="+mn-lt"/>
                <a:cs typeface="+mn-cs"/>
              </a:endParaRPr>
            </a:p>
          </p:txBody>
        </p:sp>
      </p:grpSp>
      <p:sp>
        <p:nvSpPr>
          <p:cNvPr id="7" name="Rectangle 6"/>
          <p:cNvSpPr/>
          <p:nvPr userDrawn="1"/>
        </p:nvSpPr>
        <p:spPr>
          <a:xfrm>
            <a:off x="4902201" y="2887133"/>
            <a:ext cx="3844925" cy="770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0"/>
              </a:spcAft>
              <a:defRPr/>
            </a:pPr>
            <a:r>
              <a:rPr lang="en-US" sz="7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700" dirty="0">
                <a:solidFill>
                  <a:schemeClr val="accent1"/>
                </a:solidFill>
              </a:rPr>
              <a:t>the Collaborative Business Experience™</a:t>
            </a:r>
            <a:r>
              <a:rPr lang="en-US" sz="700" dirty="0">
                <a:solidFill>
                  <a:schemeClr val="tx1"/>
                </a:solidFill>
              </a:rPr>
              <a:t>, and draws on </a:t>
            </a:r>
            <a:r>
              <a:rPr lang="en-US" sz="700" dirty="0">
                <a:solidFill>
                  <a:schemeClr val="accent1"/>
                </a:solidFill>
              </a:rPr>
              <a:t>Rightshore</a:t>
            </a:r>
            <a:r>
              <a:rPr lang="en-US" sz="700" baseline="30000" dirty="0">
                <a:solidFill>
                  <a:schemeClr val="accent1"/>
                </a:solidFill>
              </a:rPr>
              <a:t>®</a:t>
            </a:r>
            <a:r>
              <a:rPr lang="en-US" sz="700" dirty="0">
                <a:solidFill>
                  <a:schemeClr val="tx1"/>
                </a:solidFill>
              </a:rPr>
              <a:t>, its worldwide delivery model.</a:t>
            </a:r>
          </a:p>
        </p:txBody>
      </p:sp>
      <p:sp>
        <p:nvSpPr>
          <p:cNvPr id="8" name="Rectangle 7"/>
          <p:cNvSpPr/>
          <p:nvPr userDrawn="1"/>
        </p:nvSpPr>
        <p:spPr>
          <a:xfrm>
            <a:off x="4902200" y="2506134"/>
            <a:ext cx="1665288" cy="173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defTabSz="779252" fontAlgn="auto">
              <a:lnSpc>
                <a:spcPts val="1500"/>
              </a:lnSpc>
              <a:spcBef>
                <a:spcPts val="0"/>
              </a:spcBef>
              <a:spcAft>
                <a:spcPts val="0"/>
              </a:spcAft>
              <a:defRPr/>
            </a:pPr>
            <a:r>
              <a:rPr lang="en-US" sz="1100" dirty="0">
                <a:solidFill>
                  <a:schemeClr val="accent1"/>
                </a:solidFill>
              </a:rPr>
              <a:t>About Capgemini</a:t>
            </a:r>
          </a:p>
        </p:txBody>
      </p:sp>
      <p:sp>
        <p:nvSpPr>
          <p:cNvPr id="9" name="Rectangle 8"/>
          <p:cNvSpPr/>
          <p:nvPr userDrawn="1"/>
        </p:nvSpPr>
        <p:spPr>
          <a:xfrm>
            <a:off x="4902200" y="4235451"/>
            <a:ext cx="1543050" cy="408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450"/>
              </a:spcAft>
              <a:defRPr/>
            </a:pPr>
            <a:r>
              <a:rPr lang="en-US" sz="700" dirty="0">
                <a:solidFill>
                  <a:schemeClr val="tx1"/>
                </a:solidFill>
              </a:rPr>
              <a:t>Learn more about us at</a:t>
            </a:r>
          </a:p>
          <a:p>
            <a:pPr algn="just" defTabSz="779252" fontAlgn="auto">
              <a:lnSpc>
                <a:spcPts val="900"/>
              </a:lnSpc>
              <a:spcBef>
                <a:spcPts val="0"/>
              </a:spcBef>
              <a:spcAft>
                <a:spcPts val="0"/>
              </a:spcAft>
              <a:defRPr/>
            </a:pPr>
            <a:r>
              <a:rPr lang="en-US" sz="1100" dirty="0">
                <a:solidFill>
                  <a:schemeClr val="accent2"/>
                </a:solidFill>
              </a:rPr>
              <a:t>www.capgemini.com</a:t>
            </a:r>
          </a:p>
        </p:txBody>
      </p:sp>
      <p:pic>
        <p:nvPicPr>
          <p:cNvPr id="10"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489" y="3979333"/>
            <a:ext cx="250825" cy="332317"/>
          </a:xfrm>
          <a:prstGeom prst="rect">
            <a:avLst/>
          </a:prstGeom>
          <a:noFill/>
          <a:ln w="9525">
            <a:noFill/>
            <a:miter lim="800000"/>
            <a:headEnd/>
            <a:tailEnd/>
          </a:ln>
        </p:spPr>
      </p:pic>
      <p:pic>
        <p:nvPicPr>
          <p:cNvPr id="11"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5826" y="3979333"/>
            <a:ext cx="250825" cy="332317"/>
          </a:xfrm>
          <a:prstGeom prst="rect">
            <a:avLst/>
          </a:prstGeom>
          <a:noFill/>
          <a:ln w="9525">
            <a:noFill/>
            <a:miter lim="800000"/>
            <a:headEnd/>
            <a:tailEnd/>
          </a:ln>
        </p:spPr>
      </p:pic>
      <p:pic>
        <p:nvPicPr>
          <p:cNvPr id="12"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163" y="3979333"/>
            <a:ext cx="250825" cy="332317"/>
          </a:xfrm>
          <a:prstGeom prst="rect">
            <a:avLst/>
          </a:prstGeom>
          <a:noFill/>
          <a:ln w="9525">
            <a:noFill/>
            <a:miter lim="800000"/>
            <a:headEnd/>
            <a:tailEnd/>
          </a:ln>
        </p:spPr>
      </p:pic>
      <p:pic>
        <p:nvPicPr>
          <p:cNvPr id="13"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2089" y="3979333"/>
            <a:ext cx="249237" cy="332317"/>
          </a:xfrm>
          <a:prstGeom prst="rect">
            <a:avLst/>
          </a:prstGeom>
          <a:noFill/>
          <a:ln w="9525">
            <a:noFill/>
            <a:miter lim="800000"/>
            <a:headEnd/>
            <a:tailEnd/>
          </a:ln>
        </p:spPr>
      </p:pic>
      <p:pic>
        <p:nvPicPr>
          <p:cNvPr id="14"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150" y="3979333"/>
            <a:ext cx="249238" cy="332317"/>
          </a:xfrm>
          <a:prstGeom prst="rect">
            <a:avLst/>
          </a:prstGeom>
          <a:noFill/>
          <a:ln w="9525">
            <a:noFill/>
            <a:miter lim="800000"/>
            <a:headEnd/>
            <a:tailEnd/>
          </a:ln>
        </p:spPr>
      </p:pic>
      <p:sp>
        <p:nvSpPr>
          <p:cNvPr id="15" name="Rectangle 14"/>
          <p:cNvSpPr/>
          <p:nvPr userDrawn="1"/>
        </p:nvSpPr>
        <p:spPr>
          <a:xfrm>
            <a:off x="311150" y="5776849"/>
            <a:ext cx="3149600" cy="433452"/>
          </a:xfrm>
          <a:prstGeom prst="rect">
            <a:avLst/>
          </a:prstGeom>
        </p:spPr>
        <p:txBody>
          <a:bodyPr lIns="0" tIns="0" rIns="0" bIns="0" anchor="b">
            <a:spAutoFit/>
          </a:bodyPr>
          <a:lstStyle/>
          <a:p>
            <a:pPr>
              <a:spcAft>
                <a:spcPts val="450"/>
              </a:spcAft>
              <a:defRPr/>
            </a:pPr>
            <a:r>
              <a:rPr lang="en-US" sz="600">
                <a:solidFill>
                  <a:schemeClr val="bg1"/>
                </a:solidFill>
                <a:latin typeface="Verdana" pitchFamily="34" charset="0"/>
              </a:rPr>
              <a:t>This message contains information that may be privileged or confidential and is the property of the Capgemini Group.</a:t>
            </a:r>
            <a:br>
              <a:rPr lang="en-US" sz="600">
                <a:solidFill>
                  <a:schemeClr val="bg1"/>
                </a:solidFill>
                <a:latin typeface="Verdana" pitchFamily="34" charset="0"/>
              </a:rPr>
            </a:br>
            <a:r>
              <a:rPr lang="en-US" sz="600">
                <a:solidFill>
                  <a:schemeClr val="bg1"/>
                </a:solidFill>
              </a:rPr>
              <a:t>Copyright © 2017 Capgemini. All rights reserved.</a:t>
            </a:r>
          </a:p>
          <a:p>
            <a:pPr>
              <a:spcAft>
                <a:spcPts val="450"/>
              </a:spcAft>
              <a:defRPr/>
            </a:pPr>
            <a:r>
              <a:rPr lang="en-US" sz="600">
                <a:solidFill>
                  <a:schemeClr val="bg1"/>
                </a:solidFill>
              </a:rPr>
              <a:t>Rightshore</a:t>
            </a:r>
            <a:r>
              <a:rPr lang="en-US" sz="600" baseline="30000">
                <a:solidFill>
                  <a:schemeClr val="bg1"/>
                </a:solidFill>
              </a:rPr>
              <a:t>®</a:t>
            </a:r>
            <a:r>
              <a:rPr lang="en-US" sz="600">
                <a:solidFill>
                  <a:schemeClr val="bg1"/>
                </a:solidFill>
              </a:rPr>
              <a:t> is a trademark belonging to Capgemini.</a:t>
            </a:r>
          </a:p>
        </p:txBody>
      </p:sp>
      <p:sp>
        <p:nvSpPr>
          <p:cNvPr id="16" name="Rectangle 15"/>
          <p:cNvSpPr/>
          <p:nvPr userDrawn="1"/>
        </p:nvSpPr>
        <p:spPr>
          <a:xfrm>
            <a:off x="4902201" y="5979469"/>
            <a:ext cx="3914775" cy="230832"/>
          </a:xfrm>
          <a:prstGeom prst="rect">
            <a:avLst/>
          </a:prstGeom>
        </p:spPr>
        <p:txBody>
          <a:bodyPr lIns="0" tIns="0" rIns="0" bIns="0" anchor="b">
            <a:spAutoFit/>
          </a:bodyPr>
          <a:lstStyle/>
          <a:p>
            <a:pPr defTabSz="779252" fontAlgn="auto">
              <a:spcBef>
                <a:spcPts val="0"/>
              </a:spcBef>
              <a:spcAft>
                <a:spcPts val="450"/>
              </a:spcAft>
              <a:defRPr/>
            </a:pPr>
            <a:r>
              <a:rPr lang="en-US" sz="500" dirty="0">
                <a:latin typeface="+mn-lt"/>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17" name="Rectangle 16">
            <a:hlinkClick r:id="rId12"/>
          </p:cNvPr>
          <p:cNvSpPr/>
          <p:nvPr userDrawn="1"/>
        </p:nvSpPr>
        <p:spPr>
          <a:xfrm>
            <a:off x="5618163" y="3812117"/>
            <a:ext cx="1751012"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8" name="Rectangle 17">
            <a:hlinkClick r:id="rId13"/>
          </p:cNvPr>
          <p:cNvSpPr/>
          <p:nvPr userDrawn="1"/>
        </p:nvSpPr>
        <p:spPr>
          <a:xfrm>
            <a:off x="8048625" y="3812117"/>
            <a:ext cx="528638"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9" name="Rectangle 18">
            <a:hlinkClick r:id="rId14"/>
          </p:cNvPr>
          <p:cNvSpPr/>
          <p:nvPr userDrawn="1"/>
        </p:nvSpPr>
        <p:spPr>
          <a:xfrm>
            <a:off x="4899026" y="4445001"/>
            <a:ext cx="1389063" cy="184151"/>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pic>
        <p:nvPicPr>
          <p:cNvPr id="20" name="Picture 46"/>
          <p:cNvPicPr>
            <a:picLocks noChangeAspect="1"/>
          </p:cNvPicPr>
          <p:nvPr userDrawn="1"/>
        </p:nvPicPr>
        <p:blipFill>
          <a:blip r:embed="rId15" cstate="print"/>
          <a:srcRect/>
          <a:stretch>
            <a:fillRect/>
          </a:stretch>
        </p:blipFill>
        <p:spPr bwMode="auto">
          <a:xfrm>
            <a:off x="306389" y="4434417"/>
            <a:ext cx="1919287" cy="201083"/>
          </a:xfrm>
          <a:prstGeom prst="rect">
            <a:avLst/>
          </a:prstGeom>
          <a:noFill/>
          <a:ln w="9525">
            <a:noFill/>
            <a:miter lim="800000"/>
            <a:headEnd/>
            <a:tailEnd/>
          </a:ln>
        </p:spPr>
      </p:pic>
    </p:spTree>
    <p:extLst>
      <p:ext uri="{BB962C8B-B14F-4D97-AF65-F5344CB8AC3E}">
        <p14:creationId xmlns:p14="http://schemas.microsoft.com/office/powerpoint/2010/main" val="20007632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4"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5" name="Graphic 6"/>
          <p:cNvPicPr>
            <a:picLocks noChangeAspect="1"/>
          </p:cNvPicPr>
          <p:nvPr userDrawn="1"/>
        </p:nvPicPr>
        <p:blipFill>
          <a:blip r:embed="rId3"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6"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C90204AC-48A5-4248-95C5-BEF3B75518CC}"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5"/>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1" name="Title Placeholder 1">
            <a:extLst/>
          </p:cNvPr>
          <p:cNvSpPr>
            <a:spLocks noGrp="1"/>
          </p:cNvSpPr>
          <p:nvPr>
            <p:ph type="title"/>
          </p:nvPr>
        </p:nvSpPr>
        <p:spPr>
          <a:xfrm>
            <a:off x="5016274" y="4308300"/>
            <a:ext cx="2613252" cy="1721321"/>
          </a:xfrm>
          <a:prstGeom prst="rect">
            <a:avLst/>
          </a:prstGeom>
        </p:spPr>
        <p:txBody>
          <a:bodyPr bIns="34289" rtlCol="0" anchor="b">
            <a:noAutofit/>
          </a:bodyPr>
          <a:lstStyle>
            <a:lvl1pPr>
              <a:lnSpc>
                <a:spcPts val="2250"/>
              </a:lnSpc>
              <a:defRPr sz="2000">
                <a:solidFill>
                  <a:srgbClr val="2C004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5" y="5085190"/>
            <a:ext cx="3092531" cy="944431"/>
          </a:xfrm>
          <a:prstGeom prst="rect">
            <a:avLst/>
          </a:prstGeom>
        </p:spPr>
        <p:txBody>
          <a:bodyPr anchor="b">
            <a:noAutofit/>
          </a:bodyPr>
          <a:lstStyle>
            <a:lvl1pPr>
              <a:lnSpc>
                <a:spcPts val="1650"/>
              </a:lnSpc>
              <a:spcAft>
                <a:spcPts val="0"/>
              </a:spcAft>
              <a:defRPr sz="14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0448380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5" name="Graphic 6"/>
          <p:cNvPicPr>
            <a:picLocks noChangeAspect="1"/>
          </p:cNvPicPr>
          <p:nvPr userDrawn="1"/>
        </p:nvPicPr>
        <p:blipFill>
          <a:blip r:embed="rId2" cstate="print"/>
          <a:srcRect t="20876"/>
          <a:stretch>
            <a:fillRect/>
          </a:stretch>
        </p:blipFill>
        <p:spPr bwMode="auto">
          <a:xfrm rot="19800000" flipH="1">
            <a:off x="-1319213" y="-861483"/>
            <a:ext cx="6219826" cy="6688668"/>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1C456E1-D191-4084-9BDE-5C2F6368994D}"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a:extLst/>
          </p:cNvPr>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3" y="1988841"/>
            <a:ext cx="2699835"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26669463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l="7449" t="17874" b="13048"/>
          <a:stretch>
            <a:fillRect/>
          </a:stretch>
        </p:blipFill>
        <p:spPr bwMode="auto">
          <a:xfrm>
            <a:off x="0" y="0"/>
            <a:ext cx="7099300" cy="6858000"/>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5F188B2-DD12-4A88-AF66-1417A594B2D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a:extLst/>
          </p:cNvPr>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6" y="1988841"/>
            <a:ext cx="2781863"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8292780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r="10880" b="30672"/>
          <a:stretch>
            <a:fillRect/>
          </a:stretch>
        </p:blipFill>
        <p:spPr bwMode="auto">
          <a:xfrm>
            <a:off x="2914650" y="812800"/>
            <a:ext cx="6229350" cy="6045200"/>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8440D32-BEAE-4B87-95D1-24ECEE671D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7" name="Retângulo 43">
            <a:extLst/>
          </p:cNvPr>
          <p:cNvSpPr/>
          <p:nvPr userDrawn="1"/>
        </p:nvSpPr>
        <p:spPr>
          <a:xfrm>
            <a:off x="597058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8" name="Picture Placeholder 17">
            <a:extLst/>
          </p:cNvPr>
          <p:cNvSpPr>
            <a:spLocks noGrp="1"/>
          </p:cNvSpPr>
          <p:nvPr>
            <p:ph type="pic" sz="quarter" idx="10"/>
          </p:nvPr>
        </p:nvSpPr>
        <p:spPr>
          <a:xfrm>
            <a:off x="6"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9" name="Title Placeholder 1">
            <a:extLst/>
          </p:cNvPr>
          <p:cNvSpPr>
            <a:spLocks noGrp="1"/>
          </p:cNvSpPr>
          <p:nvPr>
            <p:ph type="title"/>
          </p:nvPr>
        </p:nvSpPr>
        <p:spPr>
          <a:xfrm>
            <a:off x="5731457" y="1917275"/>
            <a:ext cx="3106559" cy="1727749"/>
          </a:xfrm>
          <a:prstGeom prst="rect">
            <a:avLst/>
          </a:prstGeom>
        </p:spPr>
        <p:txBody>
          <a:bodyPr rtlCol="0" anchor="b">
            <a:normAutofit/>
          </a:bodyPr>
          <a:lstStyle>
            <a:lvl1pPr algn="r">
              <a:lnSpc>
                <a:spcPts val="2250"/>
              </a:lnSpc>
              <a:defRPr sz="2000">
                <a:solidFill>
                  <a:srgbClr val="95E616"/>
                </a:solidFill>
              </a:defRPr>
            </a:lvl1pPr>
          </a:lstStyle>
          <a:p>
            <a:r>
              <a:rPr lang="en-US"/>
              <a:t>Click to edit Master title style</a:t>
            </a:r>
            <a:endParaRPr lang="pt-PT" dirty="0"/>
          </a:p>
        </p:txBody>
      </p:sp>
      <p:sp>
        <p:nvSpPr>
          <p:cNvPr id="10" name="Text Placeholder 7">
            <a:extLst/>
          </p:cNvPr>
          <p:cNvSpPr>
            <a:spLocks noGrp="1"/>
          </p:cNvSpPr>
          <p:nvPr>
            <p:ph type="body" sz="quarter" idx="32"/>
          </p:nvPr>
        </p:nvSpPr>
        <p:spPr>
          <a:xfrm>
            <a:off x="5723915" y="3762631"/>
            <a:ext cx="3114096" cy="2186655"/>
          </a:xfrm>
          <a:prstGeom prst="rect">
            <a:avLst/>
          </a:prstGeom>
        </p:spPr>
        <p:txBody>
          <a:bodyPr>
            <a:noAutofit/>
          </a:bodyPr>
          <a:lstStyle>
            <a:lvl1pPr algn="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218074602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5" name="Rectangle 4">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grpSp>
        <p:nvGrpSpPr>
          <p:cNvPr id="6" name="Group 5"/>
          <p:cNvGrpSpPr>
            <a:grpSpLocks/>
          </p:cNvGrpSpPr>
          <p:nvPr userDrawn="1"/>
        </p:nvGrpSpPr>
        <p:grpSpPr bwMode="auto">
          <a:xfrm flipH="1">
            <a:off x="0" y="-1828800"/>
            <a:ext cx="5632450" cy="10801351"/>
            <a:chOff x="4503427" y="-841109"/>
            <a:chExt cx="6774184" cy="9741675"/>
          </a:xfrm>
        </p:grpSpPr>
        <p:sp>
          <p:nvSpPr>
            <p:cNvPr id="7" name="Rectangle 6">
              <a:extLst/>
            </p:cNvPr>
            <p:cNvSpPr/>
            <p:nvPr/>
          </p:nvSpPr>
          <p:spPr>
            <a:xfrm>
              <a:off x="10311507" y="5968328"/>
              <a:ext cx="534603" cy="799874"/>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grpSp>
          <p:nvGrpSpPr>
            <p:cNvPr id="11" name="Group 10"/>
            <p:cNvGrpSpPr>
              <a:grpSpLocks/>
            </p:cNvGrpSpPr>
            <p:nvPr/>
          </p:nvGrpSpPr>
          <p:grpSpPr bwMode="auto">
            <a:xfrm>
              <a:off x="4503427" y="-841109"/>
              <a:ext cx="6774184" cy="9741675"/>
              <a:chOff x="6466897" y="122642"/>
              <a:chExt cx="5044220" cy="7253890"/>
            </a:xfrm>
          </p:grpSpPr>
          <p:pic>
            <p:nvPicPr>
              <p:cNvPr id="12" name="Graphic 11"/>
              <p:cNvPicPr>
                <a:picLocks noChangeAspect="1"/>
              </p:cNvPicPr>
              <p:nvPr/>
            </p:nvPicPr>
            <p:blipFill>
              <a:blip r:embed="rId2" cstate="print"/>
              <a:srcRect l="24648" t="31387" r="33798" b="8441"/>
              <a:stretch>
                <a:fillRect/>
              </a:stretch>
            </p:blipFill>
            <p:spPr bwMode="auto">
              <a:xfrm>
                <a:off x="7684232" y="122642"/>
                <a:ext cx="3826885" cy="6735359"/>
              </a:xfrm>
              <a:prstGeom prst="rect">
                <a:avLst/>
              </a:prstGeom>
              <a:noFill/>
              <a:ln w="9525">
                <a:noFill/>
                <a:miter lim="800000"/>
                <a:headEnd/>
                <a:tailEnd/>
              </a:ln>
            </p:spPr>
          </p:pic>
          <p:pic>
            <p:nvPicPr>
              <p:cNvPr id="13" name="Graphic 12"/>
              <p:cNvPicPr>
                <a:picLocks noChangeAspect="1"/>
              </p:cNvPicPr>
              <p:nvPr/>
            </p:nvPicPr>
            <p:blipFill>
              <a:blip r:embed="rId3" cstate="print"/>
              <a:srcRect l="23643" t="23056" r="6670" b="9419"/>
              <a:stretch>
                <a:fillRect/>
              </a:stretch>
            </p:blipFill>
            <p:spPr bwMode="auto">
              <a:xfrm>
                <a:off x="6466897" y="900452"/>
                <a:ext cx="5044218" cy="6476080"/>
              </a:xfrm>
              <a:prstGeom prst="rect">
                <a:avLst/>
              </a:prstGeom>
              <a:noFill/>
              <a:ln w="9525">
                <a:noFill/>
                <a:miter lim="800000"/>
                <a:headEnd/>
                <a:tailEnd/>
              </a:ln>
            </p:spPr>
          </p:pic>
        </p:grpSp>
      </p:grpSp>
      <p:sp>
        <p:nvSpPr>
          <p:cNvPr id="14"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3836C91-3AA2-47AD-9F65-BDA5A9DCB8F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4"/>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0" name="Picture Placeholder 17">
            <a:extLst/>
          </p:cNvPr>
          <p:cNvSpPr>
            <a:spLocks noGrp="1"/>
          </p:cNvSpPr>
          <p:nvPr>
            <p:ph type="pic" sz="quarter" idx="10"/>
          </p:nvPr>
        </p:nvSpPr>
        <p:spPr>
          <a:xfrm>
            <a:off x="3624948"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a:extLst/>
          </p:cNvPr>
          <p:cNvSpPr>
            <a:spLocks noGrp="1"/>
          </p:cNvSpPr>
          <p:nvPr>
            <p:ph type="title"/>
          </p:nvPr>
        </p:nvSpPr>
        <p:spPr>
          <a:xfrm>
            <a:off x="704850" y="707450"/>
            <a:ext cx="2171577" cy="1830079"/>
          </a:xfrm>
          <a:prstGeom prst="rect">
            <a:avLst/>
          </a:prstGeom>
        </p:spPr>
        <p:txBody>
          <a:bodyPr lIns="68574" tIns="34289" rIns="68574" bIns="34289" rtlCol="0" anchor="b">
            <a:normAutofit/>
          </a:bodyPr>
          <a:lstStyle>
            <a:lvl1pPr algn="l">
              <a:defRPr sz="3600">
                <a:solidFill>
                  <a:srgbClr val="95E616"/>
                </a:solidFill>
              </a:defRPr>
            </a:lvl1pPr>
          </a:lstStyle>
          <a:p>
            <a:r>
              <a:rPr lang="en-US"/>
              <a:t>Click to edit Master title style</a:t>
            </a:r>
            <a:endParaRPr lang="pt-PT" dirty="0"/>
          </a:p>
        </p:txBody>
      </p:sp>
      <p:sp>
        <p:nvSpPr>
          <p:cNvPr id="9" name="Text Placeholder 7">
            <a:extLst/>
          </p:cNvPr>
          <p:cNvSpPr>
            <a:spLocks noGrp="1"/>
          </p:cNvSpPr>
          <p:nvPr>
            <p:ph type="body" sz="quarter" idx="32"/>
          </p:nvPr>
        </p:nvSpPr>
        <p:spPr>
          <a:xfrm>
            <a:off x="704850" y="2564910"/>
            <a:ext cx="2171576" cy="3589775"/>
          </a:xfrm>
          <a:prstGeom prst="rect">
            <a:avLst/>
          </a:prstGeom>
        </p:spPr>
        <p:txBody>
          <a:bodyPr>
            <a:noAutofit/>
          </a:bodyPr>
          <a:lstStyle>
            <a:lvl1pPr algn="l">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3703083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p:cNvPicPr>
            <a:picLocks noChangeAspect="1"/>
          </p:cNvPicPr>
          <p:nvPr/>
        </p:nvPicPr>
        <p:blipFill>
          <a:blip r:embed="rId2" cstate="print"/>
          <a:srcRect/>
          <a:stretch>
            <a:fillRect/>
          </a:stretch>
        </p:blipFill>
        <p:spPr bwMode="auto">
          <a:xfrm>
            <a:off x="1804989" y="2605618"/>
            <a:ext cx="5534025" cy="1646767"/>
          </a:xfrm>
          <a:prstGeom prst="rect">
            <a:avLst/>
          </a:prstGeom>
          <a:noFill/>
          <a:ln w="9525">
            <a:noFill/>
            <a:miter lim="800000"/>
            <a:headEnd/>
            <a:tailEnd/>
          </a:ln>
        </p:spPr>
      </p:pic>
    </p:spTree>
    <p:extLst>
      <p:ext uri="{BB962C8B-B14F-4D97-AF65-F5344CB8AC3E}">
        <p14:creationId xmlns:p14="http://schemas.microsoft.com/office/powerpoint/2010/main" val="34193346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cstate="print"/>
          <a:srcRect/>
          <a:stretch>
            <a:fillRect/>
          </a:stretch>
        </p:blipFill>
        <p:spPr bwMode="auto">
          <a:xfrm>
            <a:off x="4800600" y="0"/>
            <a:ext cx="4343400" cy="5903384"/>
          </a:xfrm>
          <a:prstGeom prst="rect">
            <a:avLst/>
          </a:prstGeom>
          <a:noFill/>
          <a:ln w="9525">
            <a:noFill/>
            <a:miter lim="800000"/>
            <a:headEnd/>
            <a:tailEnd/>
          </a:ln>
        </p:spPr>
      </p:pic>
      <p:sp>
        <p:nvSpPr>
          <p:cNvPr id="10"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27CC483E-E079-4CD2-BBAB-04C56E86652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5"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9" name="Picture Placeholder 17">
            <a:extLst/>
          </p:cNvPr>
          <p:cNvSpPr>
            <a:spLocks noGrp="1"/>
          </p:cNvSpPr>
          <p:nvPr>
            <p:ph type="pic" sz="quarter" idx="10"/>
          </p:nvPr>
        </p:nvSpPr>
        <p:spPr>
          <a:xfrm>
            <a:off x="4713520" y="4"/>
            <a:ext cx="4430485"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4" name="Text Placeholder 7">
            <a:extLst/>
          </p:cNvPr>
          <p:cNvSpPr>
            <a:spLocks noGrp="1"/>
          </p:cNvSpPr>
          <p:nvPr>
            <p:ph type="body" sz="quarter" idx="35"/>
          </p:nvPr>
        </p:nvSpPr>
        <p:spPr>
          <a:xfrm>
            <a:off x="313197" y="1430235"/>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7">
            <a:extLst/>
          </p:cNvPr>
          <p:cNvSpPr>
            <a:spLocks noGrp="1"/>
          </p:cNvSpPr>
          <p:nvPr>
            <p:ph type="body" sz="quarter" idx="36"/>
          </p:nvPr>
        </p:nvSpPr>
        <p:spPr>
          <a:xfrm>
            <a:off x="313197" y="3253616"/>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7"/>
          </p:nvPr>
        </p:nvSpPr>
        <p:spPr>
          <a:xfrm>
            <a:off x="313197" y="5076999"/>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480412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75675F4-32C1-4ED9-8719-8FBF6362183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4" name="Text Placeholder 7">
            <a:extLst/>
          </p:cNvPr>
          <p:cNvSpPr>
            <a:spLocks noGrp="1"/>
          </p:cNvSpPr>
          <p:nvPr>
            <p:ph type="body" sz="quarter" idx="33"/>
          </p:nvPr>
        </p:nvSpPr>
        <p:spPr>
          <a:xfrm>
            <a:off x="5784414" y="404820"/>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5" name="Title Placeholder 1">
            <a:extLst/>
          </p:cNvPr>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6" name="Text Placeholder 7">
            <a:extLst/>
          </p:cNvPr>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532282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5"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6" name="Graphic 8"/>
          <p:cNvPicPr>
            <a:picLocks noChangeAspect="1"/>
          </p:cNvPicPr>
          <p:nvPr userDrawn="1"/>
        </p:nvPicPr>
        <p:blipFill>
          <a:blip r:embed="rId3" cstate="print"/>
          <a:srcRect t="45009" r="3903"/>
          <a:stretch>
            <a:fillRect/>
          </a:stretch>
        </p:blipFill>
        <p:spPr bwMode="auto">
          <a:xfrm rot="20633129">
            <a:off x="4967288" y="-855133"/>
            <a:ext cx="4284662" cy="3331633"/>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D04813F-111B-48D9-86CE-3C69BF9CF14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5"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4" name="Text Placeholder 7">
            <a:extLst/>
          </p:cNvPr>
          <p:cNvSpPr>
            <a:spLocks noGrp="1"/>
          </p:cNvSpPr>
          <p:nvPr>
            <p:ph type="body" sz="quarter" idx="33"/>
          </p:nvPr>
        </p:nvSpPr>
        <p:spPr>
          <a:xfrm>
            <a:off x="5784411" y="251446"/>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6" name="Title Placeholder 1">
            <a:extLst/>
          </p:cNvPr>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190568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663191A-0A1A-47A9-BA72-32F30C5A07E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5" name="Table Placeholder 24">
            <a:extLst/>
          </p:cNvPr>
          <p:cNvSpPr>
            <a:spLocks noGrp="1"/>
          </p:cNvSpPr>
          <p:nvPr>
            <p:ph type="tbl" sz="quarter" idx="17"/>
          </p:nvPr>
        </p:nvSpPr>
        <p:spPr>
          <a:xfrm>
            <a:off x="305996" y="2073275"/>
            <a:ext cx="8532019" cy="4178300"/>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23" name="Text Placeholder 29">
            <a:extLst/>
          </p:cNvPr>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a:lvl1pPr>
            <a:lvl2pPr algn="ctr">
              <a:defRPr/>
            </a:lvl2pPr>
            <a:lvl3pPr algn="ctr">
              <a:defRPr/>
            </a:lvl3pPr>
            <a:lvl4pPr algn="ctr">
              <a:defRPr/>
            </a:lvl4pPr>
            <a:lvl5pPr algn="ctr">
              <a:defRPr/>
            </a:lvl5pPr>
          </a:lstStyle>
          <a:p>
            <a:pPr lvl="0"/>
            <a:r>
              <a:rPr lang="en-US"/>
              <a:t>Click to edit Master text styles</a:t>
            </a:r>
          </a:p>
        </p:txBody>
      </p:sp>
      <p:sp>
        <p:nvSpPr>
          <p:cNvPr id="5"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144268657"/>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Graphs">
    <p:spTree>
      <p:nvGrpSpPr>
        <p:cNvPr id="1" name=""/>
        <p:cNvGrpSpPr/>
        <p:nvPr/>
      </p:nvGrpSpPr>
      <p:grpSpPr>
        <a:xfrm>
          <a:off x="0" y="0"/>
          <a:ext cx="0" cy="0"/>
          <a:chOff x="0" y="0"/>
          <a:chExt cx="0" cy="0"/>
        </a:xfrm>
      </p:grpSpPr>
      <p:sp>
        <p:nvSpPr>
          <p:cNvPr id="8" name="Title Placeholder 1">
            <a:extLst/>
          </p:cNvPr>
          <p:cNvSpPr txBox="1">
            <a:spLocks/>
          </p:cNvSpPr>
          <p:nvPr userDrawn="1"/>
        </p:nvSpPr>
        <p:spPr>
          <a:xfrm>
            <a:off x="306389" y="404284"/>
            <a:ext cx="8207375" cy="863600"/>
          </a:xfrm>
          <a:prstGeom prst="rect">
            <a:avLst/>
          </a:prstGeom>
        </p:spPr>
        <p:txBody>
          <a:bodyPr lIns="0" tIns="0" rIns="0" bIns="0">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fontAlgn="auto">
              <a:lnSpc>
                <a:spcPts val="2250"/>
              </a:lnSpc>
              <a:spcAft>
                <a:spcPts val="0"/>
              </a:spcAft>
              <a:defRPr/>
            </a:pPr>
            <a:r>
              <a:rPr lang="en-US" sz="2600"/>
              <a:t>Click to add title</a:t>
            </a: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0A14B14-E25E-4437-B430-C143EF237AA7}"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9" name="Chart Placeholder 18">
            <a:extLst/>
          </p:cNvPr>
          <p:cNvSpPr>
            <a:spLocks noGrp="1"/>
          </p:cNvSpPr>
          <p:nvPr>
            <p:ph type="chart" sz="quarter" idx="44"/>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4" name="Text Placeholder 29">
            <a:extLst/>
          </p:cNvPr>
          <p:cNvSpPr>
            <a:spLocks noGrp="1"/>
          </p:cNvSpPr>
          <p:nvPr>
            <p:ph type="body" sz="quarter" idx="41"/>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5" name="Text Placeholder 29">
            <a:extLst/>
          </p:cNvPr>
          <p:cNvSpPr>
            <a:spLocks noGrp="1"/>
          </p:cNvSpPr>
          <p:nvPr>
            <p:ph type="body" sz="quarter" idx="42"/>
          </p:nvPr>
        </p:nvSpPr>
        <p:spPr>
          <a:xfrm>
            <a:off x="4680359"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6" name="Text Placeholder 4">
            <a:extLst/>
          </p:cNvPr>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4">
            <a:extLst/>
          </p:cNvPr>
          <p:cNvSpPr>
            <a:spLocks noGrp="1"/>
          </p:cNvSpPr>
          <p:nvPr>
            <p:ph type="body" sz="quarter" idx="43"/>
          </p:nvPr>
        </p:nvSpPr>
        <p:spPr>
          <a:xfrm>
            <a:off x="468035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0" name="Chart Placeholder 18">
            <a:extLst/>
          </p:cNvPr>
          <p:cNvSpPr>
            <a:spLocks noGrp="1"/>
          </p:cNvSpPr>
          <p:nvPr>
            <p:ph type="chart" sz="quarter" idx="45"/>
          </p:nvPr>
        </p:nvSpPr>
        <p:spPr>
          <a:xfrm>
            <a:off x="468035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Tree>
    <p:extLst>
      <p:ext uri="{BB962C8B-B14F-4D97-AF65-F5344CB8AC3E}">
        <p14:creationId xmlns:p14="http://schemas.microsoft.com/office/powerpoint/2010/main" val="3786892956"/>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9" name="Rectangle 8">
            <a:extLst/>
          </p:cNvPr>
          <p:cNvSpPr/>
          <p:nvPr userDrawn="1"/>
        </p:nvSpPr>
        <p:spPr>
          <a:xfrm>
            <a:off x="5014914" y="0"/>
            <a:ext cx="412908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10"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DBA7167-A7CA-4EC5-98F6-8CE6E5EEE48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6" name="Text Placeholder 29">
            <a:extLst/>
          </p:cNvPr>
          <p:cNvSpPr>
            <a:spLocks noGrp="1"/>
          </p:cNvSpPr>
          <p:nvPr>
            <p:ph type="body" sz="quarter" idx="42"/>
          </p:nvPr>
        </p:nvSpPr>
        <p:spPr>
          <a:xfrm>
            <a:off x="5309284" y="1423743"/>
            <a:ext cx="3528731" cy="2801255"/>
          </a:xfrm>
          <a:prstGeom prst="rect">
            <a:avLst/>
          </a:prstGeom>
        </p:spPr>
        <p:txBody>
          <a:bodyPr rtlCol="0">
            <a:noAutofit/>
          </a:bodyPr>
          <a:lstStyle>
            <a:lvl1pPr>
              <a:defRPr lang="en-US" sz="1100" dirty="0"/>
            </a:lvl1pPr>
          </a:lstStyle>
          <a:p>
            <a:pPr lvl="0"/>
            <a:r>
              <a:rPr lang="en-US"/>
              <a:t>Click to edit Master text styles</a:t>
            </a:r>
          </a:p>
        </p:txBody>
      </p:sp>
      <p:sp>
        <p:nvSpPr>
          <p:cNvPr id="24" name="Text Placeholder 29">
            <a:extLst/>
          </p:cNvPr>
          <p:cNvSpPr>
            <a:spLocks noGrp="1"/>
          </p:cNvSpPr>
          <p:nvPr>
            <p:ph type="body" sz="quarter" idx="44"/>
          </p:nvPr>
        </p:nvSpPr>
        <p:spPr>
          <a:xfrm>
            <a:off x="6046623" y="5568667"/>
            <a:ext cx="1925807" cy="333831"/>
          </a:xfrm>
          <a:prstGeom prst="rect">
            <a:avLst/>
          </a:prstGeom>
        </p:spPr>
        <p:txBody>
          <a:bodyPr anchor="ctr">
            <a:noAutofit/>
          </a:bodyPr>
          <a:lstStyle>
            <a:lvl1pPr marL="0" indent="0" algn="ctr">
              <a:lnSpc>
                <a:spcPts val="1200"/>
              </a:lnSpc>
              <a:spcBef>
                <a:spcPts val="0"/>
              </a:spcBef>
              <a:buNone/>
              <a:defRPr sz="1100" b="1">
                <a:solidFill>
                  <a:schemeClr val="accent2"/>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6" name="Text Placeholder 29">
            <a:extLst/>
          </p:cNvPr>
          <p:cNvSpPr>
            <a:spLocks noGrp="1"/>
          </p:cNvSpPr>
          <p:nvPr>
            <p:ph type="body" sz="quarter" idx="45"/>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2000" b="1">
                <a:solidFill>
                  <a:srgbClr val="2B0A3D"/>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4"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5" name="Chart Placeholder 18">
            <a:extLst/>
          </p:cNvPr>
          <p:cNvSpPr>
            <a:spLocks noGrp="1"/>
          </p:cNvSpPr>
          <p:nvPr>
            <p:ph type="chart" sz="quarter" idx="46"/>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7" name="Text Placeholder 29">
            <a:extLst/>
          </p:cNvPr>
          <p:cNvSpPr>
            <a:spLocks noGrp="1"/>
          </p:cNvSpPr>
          <p:nvPr>
            <p:ph type="body" sz="quarter" idx="47"/>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2" name="Text Placeholder 4">
            <a:extLst/>
          </p:cNvPr>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12996276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5166C96-6E83-46B9-B616-9CFFD50C908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7"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Table Placeholder 17">
            <a:extLst/>
          </p:cNvPr>
          <p:cNvSpPr>
            <a:spLocks noGrp="1"/>
          </p:cNvSpPr>
          <p:nvPr>
            <p:ph type="tbl" sz="quarter" idx="10"/>
          </p:nvPr>
        </p:nvSpPr>
        <p:spPr>
          <a:xfrm>
            <a:off x="305996" y="2216155"/>
            <a:ext cx="8532019" cy="4237039"/>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1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1" name="Text Placeholder 29">
            <a:extLst/>
          </p:cNvPr>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2429619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Map">
    <p:spTree>
      <p:nvGrpSpPr>
        <p:cNvPr id="1" name=""/>
        <p:cNvGrpSpPr/>
        <p:nvPr/>
      </p:nvGrpSpPr>
      <p:grpSpPr>
        <a:xfrm>
          <a:off x="0" y="0"/>
          <a:ext cx="0" cy="0"/>
          <a:chOff x="0" y="0"/>
          <a:chExt cx="0" cy="0"/>
        </a:xfrm>
      </p:grpSpPr>
      <p:sp>
        <p:nvSpPr>
          <p:cNvPr id="13" name="Rectangle 12">
            <a:extLst/>
          </p:cNvPr>
          <p:cNvSpPr/>
          <p:nvPr userDrawn="1"/>
        </p:nvSpPr>
        <p:spPr>
          <a:xfrm>
            <a:off x="7023100" y="0"/>
            <a:ext cx="2120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cxnSp>
        <p:nvCxnSpPr>
          <p:cNvPr id="14" name="Conector reto 49">
            <a:extLst/>
          </p:cNvPr>
          <p:cNvCxnSpPr>
            <a:cxnSpLocks/>
          </p:cNvCxnSpPr>
          <p:nvPr/>
        </p:nvCxnSpPr>
        <p:spPr>
          <a:xfrm>
            <a:off x="8126413" y="1828801"/>
            <a:ext cx="0" cy="3740151"/>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FAB3A75C-72B9-4FA1-A0BC-F2EB6B602A8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0"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26" name="Text Placeholder 29">
            <a:extLst/>
          </p:cNvPr>
          <p:cNvSpPr>
            <a:spLocks noGrp="1"/>
          </p:cNvSpPr>
          <p:nvPr>
            <p:ph type="body" sz="quarter" idx="42"/>
          </p:nvPr>
        </p:nvSpPr>
        <p:spPr>
          <a:xfrm>
            <a:off x="7393977" y="2151877"/>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8" name="Text Placeholder 29">
            <a:extLst/>
          </p:cNvPr>
          <p:cNvSpPr>
            <a:spLocks noGrp="1"/>
          </p:cNvSpPr>
          <p:nvPr>
            <p:ph type="body" sz="quarter" idx="43"/>
          </p:nvPr>
        </p:nvSpPr>
        <p:spPr>
          <a:xfrm>
            <a:off x="8155254" y="2151877"/>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9" name="Text Placeholder 29">
            <a:extLst/>
          </p:cNvPr>
          <p:cNvSpPr>
            <a:spLocks noGrp="1"/>
          </p:cNvSpPr>
          <p:nvPr>
            <p:ph type="body" sz="quarter" idx="44"/>
          </p:nvPr>
        </p:nvSpPr>
        <p:spPr>
          <a:xfrm>
            <a:off x="7393977" y="2924945"/>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0" name="Text Placeholder 29">
            <a:extLst/>
          </p:cNvPr>
          <p:cNvSpPr>
            <a:spLocks noGrp="1"/>
          </p:cNvSpPr>
          <p:nvPr>
            <p:ph type="body" sz="quarter" idx="45"/>
          </p:nvPr>
        </p:nvSpPr>
        <p:spPr>
          <a:xfrm>
            <a:off x="8155254" y="2924945"/>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1" name="Text Placeholder 29">
            <a:extLst/>
          </p:cNvPr>
          <p:cNvSpPr>
            <a:spLocks noGrp="1"/>
          </p:cNvSpPr>
          <p:nvPr>
            <p:ph type="body" sz="quarter" idx="46"/>
          </p:nvPr>
        </p:nvSpPr>
        <p:spPr>
          <a:xfrm>
            <a:off x="7393977" y="3717032"/>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2" name="Text Placeholder 29">
            <a:extLst/>
          </p:cNvPr>
          <p:cNvSpPr>
            <a:spLocks noGrp="1"/>
          </p:cNvSpPr>
          <p:nvPr>
            <p:ph type="body" sz="quarter" idx="47"/>
          </p:nvPr>
        </p:nvSpPr>
        <p:spPr>
          <a:xfrm>
            <a:off x="8155254" y="3717032"/>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6" name="Text Placeholder 29">
            <a:extLst/>
          </p:cNvPr>
          <p:cNvSpPr>
            <a:spLocks noGrp="1"/>
          </p:cNvSpPr>
          <p:nvPr>
            <p:ph type="body" sz="quarter" idx="48"/>
          </p:nvPr>
        </p:nvSpPr>
        <p:spPr>
          <a:xfrm>
            <a:off x="7393977" y="4521821"/>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7" name="Text Placeholder 29">
            <a:extLst/>
          </p:cNvPr>
          <p:cNvSpPr>
            <a:spLocks noGrp="1"/>
          </p:cNvSpPr>
          <p:nvPr>
            <p:ph type="body" sz="quarter" idx="49"/>
          </p:nvPr>
        </p:nvSpPr>
        <p:spPr>
          <a:xfrm>
            <a:off x="8155254" y="4521821"/>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8" name="Text Placeholder 29">
            <a:extLst/>
          </p:cNvPr>
          <p:cNvSpPr>
            <a:spLocks noGrp="1"/>
          </p:cNvSpPr>
          <p:nvPr>
            <p:ph type="body" sz="quarter" idx="50"/>
          </p:nvPr>
        </p:nvSpPr>
        <p:spPr>
          <a:xfrm>
            <a:off x="7393977" y="5301209"/>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9" name="Text Placeholder 29">
            <a:extLst/>
          </p:cNvPr>
          <p:cNvSpPr>
            <a:spLocks noGrp="1"/>
          </p:cNvSpPr>
          <p:nvPr>
            <p:ph type="body" sz="quarter" idx="51"/>
          </p:nvPr>
        </p:nvSpPr>
        <p:spPr>
          <a:xfrm>
            <a:off x="8155254" y="5301209"/>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9"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41713899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7" name="Oval 20">
            <a:extLst/>
          </p:cNvPr>
          <p:cNvSpPr/>
          <p:nvPr userDrawn="1"/>
        </p:nvSpPr>
        <p:spPr>
          <a:xfrm>
            <a:off x="533876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8" name="Oval 20">
            <a:extLst/>
          </p:cNvPr>
          <p:cNvSpPr/>
          <p:nvPr userDrawn="1"/>
        </p:nvSpPr>
        <p:spPr>
          <a:xfrm>
            <a:off x="539273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37A5466A-534C-48F4-9758-2AFAF5909B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4" name="Oval 20">
            <a:extLst/>
          </p:cNvPr>
          <p:cNvSpPr/>
          <p:nvPr userDrawn="1"/>
        </p:nvSpPr>
        <p:spPr>
          <a:xfrm>
            <a:off x="96361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15" name="Oval 20">
            <a:extLst/>
          </p:cNvPr>
          <p:cNvSpPr/>
          <p:nvPr userDrawn="1"/>
        </p:nvSpPr>
        <p:spPr>
          <a:xfrm>
            <a:off x="101758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pic>
        <p:nvPicPr>
          <p:cNvPr id="16"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ext Placeholder 4">
            <a:extLst/>
          </p:cNvPr>
          <p:cNvSpPr>
            <a:spLocks noGrp="1"/>
          </p:cNvSpPr>
          <p:nvPr>
            <p:ph type="body" sz="quarter" idx="29"/>
          </p:nvPr>
        </p:nvSpPr>
        <p:spPr>
          <a:xfrm>
            <a:off x="30718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Chart Placeholder 14">
            <a:extLst/>
          </p:cNvPr>
          <p:cNvSpPr>
            <a:spLocks noGrp="1"/>
          </p:cNvSpPr>
          <p:nvPr>
            <p:ph type="chart" sz="quarter" idx="32"/>
          </p:nvPr>
        </p:nvSpPr>
        <p:spPr>
          <a:xfrm>
            <a:off x="468035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22" name="Text Placeholder 4">
            <a:extLst/>
          </p:cNvPr>
          <p:cNvSpPr>
            <a:spLocks noGrp="1"/>
          </p:cNvSpPr>
          <p:nvPr>
            <p:ph type="body" sz="quarter" idx="33"/>
          </p:nvPr>
        </p:nvSpPr>
        <p:spPr>
          <a:xfrm>
            <a:off x="468154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5" name="Chart Placeholder 14">
            <a:extLst/>
          </p:cNvPr>
          <p:cNvSpPr>
            <a:spLocks noGrp="1"/>
          </p:cNvSpPr>
          <p:nvPr>
            <p:ph type="chart" sz="quarter" idx="34"/>
          </p:nvPr>
        </p:nvSpPr>
        <p:spPr>
          <a:xfrm>
            <a:off x="30599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Tree>
    <p:extLst>
      <p:ext uri="{BB962C8B-B14F-4D97-AF65-F5344CB8AC3E}">
        <p14:creationId xmlns:p14="http://schemas.microsoft.com/office/powerpoint/2010/main" val="8973637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6" name="Graphic 7"/>
          <p:cNvPicPr>
            <a:picLocks noChangeAspect="1"/>
          </p:cNvPicPr>
          <p:nvPr userDrawn="1"/>
        </p:nvPicPr>
        <p:blipFill>
          <a:blip r:embed="rId2" cstate="print"/>
          <a:srcRect/>
          <a:stretch>
            <a:fillRect/>
          </a:stretch>
        </p:blipFill>
        <p:spPr bwMode="auto">
          <a:xfrm>
            <a:off x="4733926" y="300568"/>
            <a:ext cx="4410075" cy="6557433"/>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748EC6A-F8AD-4664-A5B2-55BB60A125D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7" name="Text Placeholder 7">
            <a:extLst/>
          </p:cNvPr>
          <p:cNvSpPr>
            <a:spLocks noGrp="1"/>
          </p:cNvSpPr>
          <p:nvPr>
            <p:ph type="body" sz="quarter" idx="12"/>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6" name="Table Placeholder 15">
            <a:extLst/>
          </p:cNvPr>
          <p:cNvSpPr>
            <a:spLocks noGrp="1"/>
          </p:cNvSpPr>
          <p:nvPr>
            <p:ph type="tbl" sz="quarter" idx="11"/>
          </p:nvPr>
        </p:nvSpPr>
        <p:spPr>
          <a:xfrm>
            <a:off x="305992" y="1989288"/>
            <a:ext cx="4157663" cy="4463901"/>
          </a:xfrm>
          <a:prstGeom prst="rect">
            <a:avLst/>
          </a:prstGeom>
        </p:spPr>
        <p:txBody>
          <a:bodyPr rtlCol="0">
            <a:normAutofit/>
          </a:bodyPr>
          <a:lstStyle>
            <a:lvl1pPr>
              <a:defRPr sz="1200"/>
            </a:lvl1pPr>
          </a:lstStyle>
          <a:p>
            <a:pPr lvl="0"/>
            <a:r>
              <a:rPr lang="en-US" noProof="0"/>
              <a:t>Click icon to add table</a:t>
            </a:r>
            <a:endParaRPr lang="pt-PT" noProof="0" dirty="0"/>
          </a:p>
        </p:txBody>
      </p:sp>
      <p:sp>
        <p:nvSpPr>
          <p:cNvPr id="14" name="Text Placeholder 7">
            <a:extLst/>
          </p:cNvPr>
          <p:cNvSpPr>
            <a:spLocks noGrp="1"/>
          </p:cNvSpPr>
          <p:nvPr>
            <p:ph type="body" sz="quarter" idx="10"/>
          </p:nvPr>
        </p:nvSpPr>
        <p:spPr>
          <a:xfrm>
            <a:off x="305991" y="1412879"/>
            <a:ext cx="4157662" cy="431948"/>
          </a:xfrm>
          <a:prstGeom prst="rect">
            <a:avLst/>
          </a:prstGeom>
        </p:spPr>
        <p:txBody>
          <a:bodyPr>
            <a:noAutofit/>
          </a:bodyPr>
          <a:lstStyle>
            <a:lvl1pPr>
              <a:lnSpc>
                <a:spcPts val="1650"/>
              </a:lnSpc>
              <a:defRPr sz="1400" b="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5"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614932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pic>
        <p:nvPicPr>
          <p:cNvPr id="5" name="Picture 5"/>
          <p:cNvPicPr>
            <a:picLocks noChangeAspect="1"/>
          </p:cNvPicPr>
          <p:nvPr userDrawn="1"/>
        </p:nvPicPr>
        <p:blipFill>
          <a:blip r:embed="rId2" cstate="print"/>
          <a:srcRect/>
          <a:stretch>
            <a:fillRect/>
          </a:stretch>
        </p:blipFill>
        <p:spPr bwMode="auto">
          <a:xfrm>
            <a:off x="7110414" y="1828801"/>
            <a:ext cx="1984375" cy="20108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6" y="1494769"/>
            <a:ext cx="6793764"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225920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8" name="Freeform: Shape 9">
            <a:extLst/>
          </p:cNvPr>
          <p:cNvSpPr>
            <a:spLocks/>
          </p:cNvSpPr>
          <p:nvPr userDrawn="1"/>
        </p:nvSpPr>
        <p:spPr bwMode="auto">
          <a:xfrm rot="16200000" flipH="1">
            <a:off x="3375025" y="1089025"/>
            <a:ext cx="6858000" cy="4679950"/>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lIns="68574" tIns="34289" rIns="68574" bIns="34289"/>
          <a:lstStyle/>
          <a:p>
            <a:pPr defTabSz="779252" fontAlgn="auto">
              <a:spcBef>
                <a:spcPts val="0"/>
              </a:spcBef>
              <a:spcAft>
                <a:spcPts val="0"/>
              </a:spcAft>
              <a:defRPr/>
            </a:pPr>
            <a:endParaRPr lang="en-US" sz="1800" dirty="0">
              <a:latin typeface="+mn-lt"/>
              <a:cs typeface="+mn-cs"/>
            </a:endParaRP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6DA6A85-3F1E-4CAC-BDE1-55EC33B3DD19}"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6" name="Text Placeholder 7">
            <a:extLst/>
          </p:cNvPr>
          <p:cNvSpPr>
            <a:spLocks noGrp="1"/>
          </p:cNvSpPr>
          <p:nvPr>
            <p:ph type="body" sz="quarter" idx="10"/>
          </p:nvPr>
        </p:nvSpPr>
        <p:spPr>
          <a:xfrm>
            <a:off x="305994" y="1412875"/>
            <a:ext cx="4157997" cy="1656184"/>
          </a:xfrm>
          <a:prstGeom prst="rect">
            <a:avLst/>
          </a:prstGeom>
        </p:spPr>
        <p:txBody>
          <a:bodyPr>
            <a:noAutofit/>
          </a:bodyPr>
          <a:lstStyle>
            <a:lvl1pPr>
              <a:lnSpc>
                <a:spcPts val="1350"/>
              </a:lnSpc>
              <a:spcBef>
                <a:spcPts val="450"/>
              </a:spcBef>
              <a:defRPr sz="12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8" name="SmartArt Placeholder 17">
            <a:extLst/>
          </p:cNvPr>
          <p:cNvSpPr>
            <a:spLocks noGrp="1"/>
          </p:cNvSpPr>
          <p:nvPr>
            <p:ph type="dgm" sz="quarter" idx="11"/>
          </p:nvPr>
        </p:nvSpPr>
        <p:spPr>
          <a:xfrm>
            <a:off x="305994" y="3213075"/>
            <a:ext cx="6809791" cy="648072"/>
          </a:xfrm>
          <a:prstGeom prst="rect">
            <a:avLst/>
          </a:prstGeom>
        </p:spPr>
        <p:txBody>
          <a:bodyPr rtlCol="0" anchor="ctr">
            <a:normAutofit/>
          </a:bodyPr>
          <a:lstStyle>
            <a:lvl1pPr algn="ctr">
              <a:defRPr/>
            </a:lvl1pPr>
          </a:lstStyle>
          <a:p>
            <a:pPr lvl="0"/>
            <a:r>
              <a:rPr lang="en-US" noProof="0"/>
              <a:t>Click icon to add SmartArt graphic</a:t>
            </a:r>
            <a:endParaRPr lang="pt-PT" noProof="0"/>
          </a:p>
        </p:txBody>
      </p:sp>
      <p:sp>
        <p:nvSpPr>
          <p:cNvPr id="14" name="Title Placeholder 1">
            <a:extLst/>
          </p:cNvPr>
          <p:cNvSpPr>
            <a:spLocks noGrp="1"/>
          </p:cNvSpPr>
          <p:nvPr>
            <p:ph type="title"/>
          </p:nvPr>
        </p:nvSpPr>
        <p:spPr>
          <a:xfrm>
            <a:off x="305991" y="404813"/>
            <a:ext cx="4374356"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17" name="Text Placeholder 7">
            <a:extLst/>
          </p:cNvPr>
          <p:cNvSpPr>
            <a:spLocks noGrp="1"/>
          </p:cNvSpPr>
          <p:nvPr>
            <p:ph type="body" sz="quarter" idx="35"/>
          </p:nvPr>
        </p:nvSpPr>
        <p:spPr>
          <a:xfrm>
            <a:off x="305996"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36"/>
          </p:nvPr>
        </p:nvSpPr>
        <p:spPr>
          <a:xfrm>
            <a:off x="2632509"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7">
            <a:extLst/>
          </p:cNvPr>
          <p:cNvSpPr>
            <a:spLocks noGrp="1"/>
          </p:cNvSpPr>
          <p:nvPr>
            <p:ph type="body" sz="quarter" idx="37"/>
          </p:nvPr>
        </p:nvSpPr>
        <p:spPr>
          <a:xfrm>
            <a:off x="4959022"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939038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oxed Content">
    <p:spTree>
      <p:nvGrpSpPr>
        <p:cNvPr id="1" name=""/>
        <p:cNvGrpSpPr/>
        <p:nvPr/>
      </p:nvGrpSpPr>
      <p:grpSpPr>
        <a:xfrm>
          <a:off x="0" y="0"/>
          <a:ext cx="0" cy="0"/>
          <a:chOff x="0" y="0"/>
          <a:chExt cx="0" cy="0"/>
        </a:xfrm>
      </p:grpSpPr>
      <p:sp>
        <p:nvSpPr>
          <p:cNvPr id="13" name="Rectangle 12">
            <a:extLst/>
          </p:cNvPr>
          <p:cNvSpPr/>
          <p:nvPr userDrawn="1"/>
        </p:nvSpPr>
        <p:spPr>
          <a:xfrm>
            <a:off x="369888" y="1468967"/>
            <a:ext cx="1452562"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4" name="Rectangle 13">
            <a:extLst/>
          </p:cNvPr>
          <p:cNvSpPr/>
          <p:nvPr userDrawn="1"/>
        </p:nvSpPr>
        <p:spPr>
          <a:xfrm>
            <a:off x="21097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5" name="Rectangle 14">
            <a:extLst/>
          </p:cNvPr>
          <p:cNvSpPr/>
          <p:nvPr userDrawn="1"/>
        </p:nvSpPr>
        <p:spPr>
          <a:xfrm>
            <a:off x="38496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6" name="Rectangle 15">
            <a:extLst/>
          </p:cNvPr>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8" name="Rectangle 17">
            <a:extLst/>
          </p:cNvPr>
          <p:cNvSpPr/>
          <p:nvPr userDrawn="1"/>
        </p:nvSpPr>
        <p:spPr>
          <a:xfrm>
            <a:off x="7327901" y="1468967"/>
            <a:ext cx="1452563"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ECEBA0F-2574-4A03-9FBE-C473E56D82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3" name="Rectangle 22">
            <a:extLst/>
          </p:cNvPr>
          <p:cNvSpPr/>
          <p:nvPr userDrawn="1"/>
        </p:nvSpPr>
        <p:spPr>
          <a:xfrm>
            <a:off x="307975" y="1413933"/>
            <a:ext cx="1576388"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4" name="Rectangle 23">
            <a:extLst/>
          </p:cNvPr>
          <p:cNvSpPr/>
          <p:nvPr userDrawn="1"/>
        </p:nvSpPr>
        <p:spPr>
          <a:xfrm>
            <a:off x="20462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5" name="Rectangle 24">
            <a:extLst/>
          </p:cNvPr>
          <p:cNvSpPr/>
          <p:nvPr userDrawn="1"/>
        </p:nvSpPr>
        <p:spPr>
          <a:xfrm>
            <a:off x="37861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6" name="Rectangle 25">
            <a:extLst/>
          </p:cNvPr>
          <p:cNvSpPr/>
          <p:nvPr userDrawn="1"/>
        </p:nvSpPr>
        <p:spPr>
          <a:xfrm>
            <a:off x="55260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7" name="Rectangle 26">
            <a:extLst/>
          </p:cNvPr>
          <p:cNvSpPr/>
          <p:nvPr userDrawn="1"/>
        </p:nvSpPr>
        <p:spPr>
          <a:xfrm>
            <a:off x="7265989" y="1413933"/>
            <a:ext cx="1576387"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32" name="Rectangle 31">
            <a:extLst/>
          </p:cNvPr>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pic>
        <p:nvPicPr>
          <p:cNvPr id="34"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60" name="Text Placeholder 7">
            <a:extLst/>
          </p:cNvPr>
          <p:cNvSpPr>
            <a:spLocks noGrp="1"/>
          </p:cNvSpPr>
          <p:nvPr>
            <p:ph type="body" sz="quarter" idx="15"/>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7"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8" name="Text Placeholder 7">
            <a:extLst/>
          </p:cNvPr>
          <p:cNvSpPr>
            <a:spLocks noGrp="1"/>
          </p:cNvSpPr>
          <p:nvPr>
            <p:ph type="body" sz="quarter" idx="32"/>
          </p:nvPr>
        </p:nvSpPr>
        <p:spPr>
          <a:xfrm>
            <a:off x="370389"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7">
            <a:extLst/>
          </p:cNvPr>
          <p:cNvSpPr>
            <a:spLocks noGrp="1"/>
          </p:cNvSpPr>
          <p:nvPr>
            <p:ph type="body" sz="quarter" idx="33"/>
          </p:nvPr>
        </p:nvSpPr>
        <p:spPr>
          <a:xfrm>
            <a:off x="2109893"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7">
            <a:extLst/>
          </p:cNvPr>
          <p:cNvSpPr>
            <a:spLocks noGrp="1"/>
          </p:cNvSpPr>
          <p:nvPr>
            <p:ph type="body" sz="quarter" idx="34"/>
          </p:nvPr>
        </p:nvSpPr>
        <p:spPr>
          <a:xfrm>
            <a:off x="3846287"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7">
            <a:extLst/>
          </p:cNvPr>
          <p:cNvSpPr>
            <a:spLocks noGrp="1"/>
          </p:cNvSpPr>
          <p:nvPr>
            <p:ph type="body" sz="quarter" idx="35"/>
          </p:nvPr>
        </p:nvSpPr>
        <p:spPr>
          <a:xfrm>
            <a:off x="5588900"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7">
            <a:extLst/>
          </p:cNvPr>
          <p:cNvSpPr>
            <a:spLocks noGrp="1"/>
          </p:cNvSpPr>
          <p:nvPr>
            <p:ph type="body" sz="quarter" idx="36"/>
          </p:nvPr>
        </p:nvSpPr>
        <p:spPr>
          <a:xfrm>
            <a:off x="7328402"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7">
            <a:extLst/>
          </p:cNvPr>
          <p:cNvSpPr>
            <a:spLocks noGrp="1"/>
          </p:cNvSpPr>
          <p:nvPr>
            <p:ph type="body" sz="quarter" idx="37"/>
          </p:nvPr>
        </p:nvSpPr>
        <p:spPr>
          <a:xfrm>
            <a:off x="601009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6" name="Text Placeholder 7">
            <a:extLst/>
          </p:cNvPr>
          <p:cNvSpPr>
            <a:spLocks noGrp="1"/>
          </p:cNvSpPr>
          <p:nvPr>
            <p:ph type="body" sz="quarter" idx="38"/>
          </p:nvPr>
        </p:nvSpPr>
        <p:spPr>
          <a:xfrm>
            <a:off x="253877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7" name="Text Placeholder 7">
            <a:extLst/>
          </p:cNvPr>
          <p:cNvSpPr>
            <a:spLocks noGrp="1"/>
          </p:cNvSpPr>
          <p:nvPr>
            <p:ph type="body" sz="quarter" idx="39"/>
          </p:nvPr>
        </p:nvSpPr>
        <p:spPr>
          <a:xfrm>
            <a:off x="4262893"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8" name="Text Placeholder 7">
            <a:extLst/>
          </p:cNvPr>
          <p:cNvSpPr>
            <a:spLocks noGrp="1"/>
          </p:cNvSpPr>
          <p:nvPr>
            <p:ph type="body" sz="quarter" idx="40"/>
          </p:nvPr>
        </p:nvSpPr>
        <p:spPr>
          <a:xfrm>
            <a:off x="791581"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Tree>
    <p:extLst>
      <p:ext uri="{BB962C8B-B14F-4D97-AF65-F5344CB8AC3E}">
        <p14:creationId xmlns:p14="http://schemas.microsoft.com/office/powerpoint/2010/main" val="799777117"/>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ig Table">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E74C9E2-7606-4205-BFA2-4015DE196A2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able Placeholder 12">
            <a:extLst/>
          </p:cNvPr>
          <p:cNvSpPr>
            <a:spLocks noGrp="1"/>
          </p:cNvSpPr>
          <p:nvPr>
            <p:ph type="tbl" sz="quarter" idx="10"/>
          </p:nvPr>
        </p:nvSpPr>
        <p:spPr>
          <a:xfrm>
            <a:off x="305996" y="1412877"/>
            <a:ext cx="8532019" cy="5025503"/>
          </a:xfrm>
          <a:prstGeom prst="rect">
            <a:avLst/>
          </a:prstGeom>
        </p:spPr>
        <p:txBody>
          <a:bodyPr rtlCol="0" anchor="ctr">
            <a:normAutofit/>
          </a:bodyPr>
          <a:lstStyle>
            <a:lvl1pPr algn="ctr">
              <a:defRPr/>
            </a:lvl1pPr>
          </a:lstStyle>
          <a:p>
            <a:pPr lvl="0"/>
            <a:r>
              <a:rPr lang="en-US" noProof="0"/>
              <a:t>Click icon to add table</a:t>
            </a:r>
            <a:endParaRPr lang="pt-PT" noProof="0" dirty="0"/>
          </a:p>
        </p:txBody>
      </p:sp>
      <p:sp>
        <p:nvSpPr>
          <p:cNvPr id="14" name="Text Placeholder 7">
            <a:extLst/>
          </p:cNvPr>
          <p:cNvSpPr>
            <a:spLocks noGrp="1"/>
          </p:cNvSpPr>
          <p:nvPr>
            <p:ph type="body" sz="quarter" idx="12"/>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5" name="Text Placeholder 7">
            <a:extLst/>
          </p:cNvPr>
          <p:cNvSpPr>
            <a:spLocks noGrp="1"/>
          </p:cNvSpPr>
          <p:nvPr>
            <p:ph type="body" sz="quarter" idx="13"/>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419010046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4"/>
          <p:cNvGraphicFramePr>
            <a:graphicFrameLocks noChangeAspect="1"/>
          </p:cNvGraphicFramePr>
          <p:nvPr>
            <p:custDataLst>
              <p:tags r:id="rId2"/>
            </p:custDataLst>
          </p:nvPr>
        </p:nvGraphicFramePr>
        <p:xfrm>
          <a:off x="0" y="1"/>
          <a:ext cx="146050" cy="158751"/>
        </p:xfrm>
        <a:graphic>
          <a:graphicData uri="http://schemas.openxmlformats.org/presentationml/2006/ole">
            <mc:AlternateContent xmlns:mc="http://schemas.openxmlformats.org/markup-compatibility/2006">
              <mc:Choice xmlns:v="urn:schemas-microsoft-com:vml" Requires="v">
                <p:oleObj spid="_x0000_s14348" name="think-cell Slide" r:id="rId4" imgW="360" imgH="360" progId="">
                  <p:embed/>
                </p:oleObj>
              </mc:Choice>
              <mc:Fallback>
                <p:oleObj name="think-cell Slide" r:id="rId4" imgW="360" imgH="360" progId="">
                  <p:embed/>
                  <p:pic>
                    <p:nvPicPr>
                      <p:cNvPr id="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46050"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613968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019925" y="1828801"/>
            <a:ext cx="2103438" cy="1555751"/>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7" y="1494769"/>
            <a:ext cx="6649748"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525924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6858000" y="1828801"/>
            <a:ext cx="2286000" cy="16044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7" y="1494769"/>
            <a:ext cx="6559484"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450880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theme" Target="../theme/theme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image" Target="../media/image17.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17.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4274" name="Title Placeholder 3"/>
          <p:cNvSpPr>
            <a:spLocks noGrp="1"/>
          </p:cNvSpPr>
          <p:nvPr>
            <p:ph type="title"/>
          </p:nvPr>
        </p:nvSpPr>
        <p:spPr bwMode="auto">
          <a:xfrm>
            <a:off x="306389" y="412751"/>
            <a:ext cx="8531225" cy="85513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t>Modifiez le style du titre</a:t>
            </a:r>
            <a:endParaRPr lang="pt-PT"/>
          </a:p>
        </p:txBody>
      </p:sp>
      <p:sp>
        <p:nvSpPr>
          <p:cNvPr id="54275" name="Text Placeholder 4"/>
          <p:cNvSpPr>
            <a:spLocks noGrp="1"/>
          </p:cNvSpPr>
          <p:nvPr>
            <p:ph type="body" idx="1"/>
          </p:nvPr>
        </p:nvSpPr>
        <p:spPr bwMode="auto">
          <a:xfrm>
            <a:off x="306389" y="1411817"/>
            <a:ext cx="8531225" cy="47646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1839396484"/>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68" r:id="rId17"/>
  </p:sldLayoutIdLst>
  <p:txStyles>
    <p:titleStyle>
      <a:lvl1pPr algn="l" defTabSz="685800" rtl="0" eaLnBrk="0" fontAlgn="base" hangingPunct="0">
        <a:lnSpc>
          <a:spcPts val="2250"/>
        </a:lnSpc>
        <a:spcBef>
          <a:spcPct val="0"/>
        </a:spcBef>
        <a:spcAft>
          <a:spcPct val="0"/>
        </a:spcAft>
        <a:defRPr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5800" rtl="0" eaLnBrk="0" fontAlgn="base" hangingPunct="0">
        <a:lnSpc>
          <a:spcPct val="90000"/>
        </a:lnSpc>
        <a:spcBef>
          <a:spcPts val="750"/>
        </a:spcBef>
        <a:spcAft>
          <a:spcPct val="0"/>
        </a:spcAft>
        <a:buFont typeface="Arial" pitchFamily="34" charset="0"/>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0" fontAlgn="base" hangingPunct="0">
        <a:lnSpc>
          <a:spcPct val="90000"/>
        </a:lnSpc>
        <a:spcBef>
          <a:spcPts val="375"/>
        </a:spcBef>
        <a:spcAft>
          <a:spcPct val="0"/>
        </a:spcAft>
        <a:buFont typeface="Arial"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0" fontAlgn="base" hangingPunct="0">
        <a:lnSpc>
          <a:spcPct val="90000"/>
        </a:lnSpc>
        <a:spcBef>
          <a:spcPts val="375"/>
        </a:spcBef>
        <a:spcAft>
          <a:spcPct val="0"/>
        </a:spcAft>
        <a:buFont typeface="Arial" pitchFamily="34" charset="0"/>
        <a:buChar char="•"/>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0" fontAlgn="base" hangingPunct="0">
        <a:lnSpc>
          <a:spcPct val="90000"/>
        </a:lnSpc>
        <a:spcBef>
          <a:spcPts val="375"/>
        </a:spcBef>
        <a:spcAft>
          <a:spcPct val="0"/>
        </a:spcAft>
        <a:buFont typeface="Arial"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0" fontAlgn="base" hangingPunct="0">
        <a:lnSpc>
          <a:spcPct val="90000"/>
        </a:lnSpc>
        <a:spcBef>
          <a:spcPts val="375"/>
        </a:spcBef>
        <a:spcAft>
          <a:spcPct val="0"/>
        </a:spcAft>
        <a:buFont typeface="Arial"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779252" fontAlgn="auto">
              <a:spcBef>
                <a:spcPts val="0"/>
              </a:spcBef>
              <a:spcAft>
                <a:spcPts val="0"/>
              </a:spcAft>
              <a:defRPr/>
            </a:pPr>
            <a:endParaRPr lang="en-US" sz="1800"/>
          </a:p>
        </p:txBody>
      </p:sp>
      <p:sp>
        <p:nvSpPr>
          <p:cNvPr id="55299" name="Title Placeholder 1"/>
          <p:cNvSpPr>
            <a:spLocks noGrp="1"/>
          </p:cNvSpPr>
          <p:nvPr>
            <p:ph type="title"/>
          </p:nvPr>
        </p:nvSpPr>
        <p:spPr bwMode="auto">
          <a:xfrm>
            <a:off x="309563" y="419101"/>
            <a:ext cx="8312150" cy="8593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5300" name="Text Placeholder 2"/>
          <p:cNvSpPr>
            <a:spLocks noGrp="1"/>
          </p:cNvSpPr>
          <p:nvPr>
            <p:ph type="body" idx="1"/>
          </p:nvPr>
        </p:nvSpPr>
        <p:spPr bwMode="auto">
          <a:xfrm>
            <a:off x="309563" y="1413934"/>
            <a:ext cx="8528050" cy="43497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pic>
        <p:nvPicPr>
          <p:cNvPr id="55301" name="Graphic 4"/>
          <p:cNvPicPr>
            <a:picLocks noChangeAspect="1"/>
          </p:cNvPicPr>
          <p:nvPr/>
        </p:nvPicPr>
        <p:blipFill>
          <a:blip r:embed="rId6" cstate="print"/>
          <a:srcRect l="81836" t="-4713" b="16530"/>
          <a:stretch>
            <a:fillRect/>
          </a:stretch>
        </p:blipFill>
        <p:spPr bwMode="auto">
          <a:xfrm>
            <a:off x="8661400" y="188385"/>
            <a:ext cx="317500" cy="459316"/>
          </a:xfrm>
          <a:prstGeom prst="rect">
            <a:avLst/>
          </a:prstGeom>
          <a:noFill/>
          <a:ln w="9525">
            <a:noFill/>
            <a:miter lim="800000"/>
            <a:headEnd/>
            <a:tailEnd/>
          </a:ln>
        </p:spPr>
      </p:pic>
    </p:spTree>
    <p:extLst>
      <p:ext uri="{BB962C8B-B14F-4D97-AF65-F5344CB8AC3E}">
        <p14:creationId xmlns:p14="http://schemas.microsoft.com/office/powerpoint/2010/main" val="424852599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Lst>
  <p:txStyles>
    <p:titleStyle>
      <a:lvl1pPr algn="l" defTabSz="684213" rtl="0" eaLnBrk="0" fontAlgn="base" hangingPunct="0">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0" fontAlgn="base" hangingPunct="0">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9863"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0" fontAlgn="base" hangingPunct="0">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8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6322"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pic>
        <p:nvPicPr>
          <p:cNvPr id="56323" name="Graphic 4"/>
          <p:cNvPicPr>
            <a:picLocks noChangeAspect="1"/>
          </p:cNvPicPr>
          <p:nvPr/>
        </p:nvPicPr>
        <p:blipFill>
          <a:blip r:embed="rId25"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6324"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112</a:t>
            </a:r>
          </a:p>
          <a:p>
            <a:pPr marL="128582" defTabSz="779252" fontAlgn="auto">
              <a:spcBef>
                <a:spcPts val="0"/>
              </a:spcBef>
              <a:spcAft>
                <a:spcPts val="0"/>
              </a:spcAft>
              <a:defRPr/>
            </a:pPr>
            <a:r>
              <a:rPr lang="en-US" sz="500" dirty="0"/>
              <a:t>B 173</a:t>
            </a:r>
          </a:p>
        </p:txBody>
      </p:sp>
      <p:sp>
        <p:nvSpPr>
          <p:cNvPr id="6" name="Rectangle 5"/>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82" defTabSz="779252" fontAlgn="auto">
              <a:spcBef>
                <a:spcPts val="0"/>
              </a:spcBef>
              <a:spcAft>
                <a:spcPts val="0"/>
              </a:spcAft>
              <a:defRPr/>
            </a:pPr>
            <a:r>
              <a:rPr lang="en-US" sz="500" dirty="0"/>
              <a:t>R 18</a:t>
            </a:r>
          </a:p>
          <a:p>
            <a:pPr marL="128582" defTabSz="779252" fontAlgn="auto">
              <a:spcBef>
                <a:spcPts val="0"/>
              </a:spcBef>
              <a:spcAft>
                <a:spcPts val="0"/>
              </a:spcAft>
              <a:defRPr/>
            </a:pPr>
            <a:r>
              <a:rPr lang="en-US" sz="500" dirty="0"/>
              <a:t>G 171</a:t>
            </a:r>
          </a:p>
          <a:p>
            <a:pPr marL="128582" defTabSz="779252" fontAlgn="auto">
              <a:spcBef>
                <a:spcPts val="0"/>
              </a:spcBef>
              <a:spcAft>
                <a:spcPts val="0"/>
              </a:spcAft>
              <a:defRPr/>
            </a:pPr>
            <a:r>
              <a:rPr lang="en-US" sz="500" dirty="0"/>
              <a:t>B 219</a:t>
            </a:r>
          </a:p>
        </p:txBody>
      </p:sp>
      <p:sp>
        <p:nvSpPr>
          <p:cNvPr id="7" name="Rectangle 6"/>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82" defTabSz="779252" fontAlgn="auto">
              <a:spcBef>
                <a:spcPts val="0"/>
              </a:spcBef>
              <a:spcAft>
                <a:spcPts val="0"/>
              </a:spcAft>
              <a:defRPr/>
            </a:pPr>
            <a:r>
              <a:rPr lang="en-US" sz="500" dirty="0"/>
              <a:t>R 43</a:t>
            </a:r>
          </a:p>
          <a:p>
            <a:pPr marL="128582" defTabSz="779252" fontAlgn="auto">
              <a:spcBef>
                <a:spcPts val="0"/>
              </a:spcBef>
              <a:spcAft>
                <a:spcPts val="0"/>
              </a:spcAft>
              <a:defRPr/>
            </a:pPr>
            <a:r>
              <a:rPr lang="en-US" sz="500" dirty="0"/>
              <a:t>G 10</a:t>
            </a:r>
          </a:p>
          <a:p>
            <a:pPr marL="128582" defTabSz="779252" fontAlgn="auto">
              <a:spcBef>
                <a:spcPts val="0"/>
              </a:spcBef>
              <a:spcAft>
                <a:spcPts val="0"/>
              </a:spcAft>
              <a:defRPr/>
            </a:pPr>
            <a:r>
              <a:rPr lang="en-US" sz="500" dirty="0"/>
              <a:t>B 61</a:t>
            </a:r>
          </a:p>
        </p:txBody>
      </p:sp>
      <p:sp>
        <p:nvSpPr>
          <p:cNvPr id="8" name="Rectangle 7"/>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48</a:t>
            </a:r>
          </a:p>
          <a:p>
            <a:pPr marL="128582"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82" defTabSz="779252" fontAlgn="auto">
              <a:spcBef>
                <a:spcPts val="0"/>
              </a:spcBef>
              <a:spcAft>
                <a:spcPts val="0"/>
              </a:spcAft>
              <a:defRPr/>
            </a:pPr>
            <a:r>
              <a:rPr lang="en-US" sz="500" dirty="0"/>
              <a:t>R 149</a:t>
            </a:r>
          </a:p>
          <a:p>
            <a:pPr marL="128582" defTabSz="779252" fontAlgn="auto">
              <a:spcBef>
                <a:spcPts val="0"/>
              </a:spcBef>
              <a:spcAft>
                <a:spcPts val="0"/>
              </a:spcAft>
              <a:defRPr/>
            </a:pPr>
            <a:r>
              <a:rPr lang="en-US" sz="500" dirty="0"/>
              <a:t>G 230</a:t>
            </a:r>
          </a:p>
          <a:p>
            <a:pPr marL="128582"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Capgemini Blue</a:t>
            </a:r>
            <a:r>
              <a:rPr lang="en-US" sz="500" dirty="0"/>
              <a:t> (-50%)</a:t>
            </a:r>
          </a:p>
          <a:p>
            <a:pPr marL="128582" defTabSz="779252" fontAlgn="auto">
              <a:spcBef>
                <a:spcPts val="0"/>
              </a:spcBef>
              <a:spcAft>
                <a:spcPts val="0"/>
              </a:spcAft>
              <a:defRPr/>
            </a:pPr>
            <a:r>
              <a:rPr lang="en-US" sz="500" dirty="0"/>
              <a:t>R 128</a:t>
            </a:r>
          </a:p>
          <a:p>
            <a:pPr marL="128582" defTabSz="779252" fontAlgn="auto">
              <a:spcBef>
                <a:spcPts val="0"/>
              </a:spcBef>
              <a:spcAft>
                <a:spcPts val="0"/>
              </a:spcAft>
              <a:defRPr/>
            </a:pPr>
            <a:r>
              <a:rPr lang="en-US" sz="500" dirty="0"/>
              <a:t>G 184</a:t>
            </a:r>
          </a:p>
          <a:p>
            <a:pPr marL="128582"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82" defTabSz="779252" fontAlgn="auto">
              <a:spcBef>
                <a:spcPts val="0"/>
              </a:spcBef>
              <a:spcAft>
                <a:spcPts val="0"/>
              </a:spcAft>
              <a:defRPr/>
            </a:pPr>
            <a:r>
              <a:rPr lang="en-US" sz="500" dirty="0"/>
              <a:t>R 136</a:t>
            </a:r>
          </a:p>
          <a:p>
            <a:pPr marL="128582" defTabSz="779252" fontAlgn="auto">
              <a:spcBef>
                <a:spcPts val="0"/>
              </a:spcBef>
              <a:spcAft>
                <a:spcPts val="0"/>
              </a:spcAft>
              <a:defRPr/>
            </a:pPr>
            <a:r>
              <a:rPr lang="en-US" sz="500" dirty="0"/>
              <a:t>G 213</a:t>
            </a:r>
          </a:p>
          <a:p>
            <a:pPr marL="128582" defTabSz="779252" fontAlgn="auto">
              <a:spcBef>
                <a:spcPts val="0"/>
              </a:spcBef>
              <a:spcAft>
                <a:spcPts val="0"/>
              </a:spcAft>
              <a:defRPr/>
            </a:pPr>
            <a:r>
              <a:rPr lang="en-US" sz="500" dirty="0"/>
              <a:t>B 237</a:t>
            </a:r>
          </a:p>
        </p:txBody>
      </p:sp>
      <p:sp>
        <p:nvSpPr>
          <p:cNvPr id="14" name="Rectangle 13"/>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82" defTabSz="779252" fontAlgn="auto">
              <a:spcBef>
                <a:spcPts val="0"/>
              </a:spcBef>
              <a:spcAft>
                <a:spcPts val="0"/>
              </a:spcAft>
              <a:defRPr/>
            </a:pPr>
            <a:r>
              <a:rPr lang="en-US" sz="500" dirty="0"/>
              <a:t>R 109</a:t>
            </a:r>
          </a:p>
          <a:p>
            <a:pPr marL="128582" defTabSz="779252" fontAlgn="auto">
              <a:spcBef>
                <a:spcPts val="0"/>
              </a:spcBef>
              <a:spcAft>
                <a:spcPts val="0"/>
              </a:spcAft>
              <a:defRPr/>
            </a:pPr>
            <a:r>
              <a:rPr lang="en-US" sz="500" dirty="0"/>
              <a:t>G 100</a:t>
            </a:r>
          </a:p>
          <a:p>
            <a:pPr marL="128582" defTabSz="779252" fontAlgn="auto">
              <a:spcBef>
                <a:spcPts val="0"/>
              </a:spcBef>
              <a:spcAft>
                <a:spcPts val="0"/>
              </a:spcAft>
              <a:defRPr/>
            </a:pPr>
            <a:r>
              <a:rPr lang="en-US" sz="500" dirty="0"/>
              <a:t>B 204</a:t>
            </a:r>
          </a:p>
        </p:txBody>
      </p:sp>
      <p:sp>
        <p:nvSpPr>
          <p:cNvPr id="15" name="Rectangle 14"/>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39</a:t>
            </a:r>
          </a:p>
        </p:txBody>
      </p:sp>
      <p:sp>
        <p:nvSpPr>
          <p:cNvPr id="16" name="Rectangle 15"/>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82" defTabSz="779252" fontAlgn="auto">
              <a:spcBef>
                <a:spcPts val="0"/>
              </a:spcBef>
              <a:spcAft>
                <a:spcPts val="0"/>
              </a:spcAft>
              <a:defRPr/>
            </a:pPr>
            <a:r>
              <a:rPr lang="en-US" sz="500" dirty="0"/>
              <a:t>R 200</a:t>
            </a:r>
          </a:p>
          <a:p>
            <a:pPr marL="128582" defTabSz="779252" fontAlgn="auto">
              <a:spcBef>
                <a:spcPts val="0"/>
              </a:spcBef>
              <a:spcAft>
                <a:spcPts val="0"/>
              </a:spcAft>
              <a:defRPr/>
            </a:pPr>
            <a:r>
              <a:rPr lang="en-US" sz="500" dirty="0"/>
              <a:t>G 255</a:t>
            </a:r>
          </a:p>
          <a:p>
            <a:pPr marL="128582" defTabSz="779252" fontAlgn="auto">
              <a:spcBef>
                <a:spcPts val="0"/>
              </a:spcBef>
              <a:spcAft>
                <a:spcPts val="0"/>
              </a:spcAft>
              <a:defRPr/>
            </a:pPr>
            <a:r>
              <a:rPr lang="en-US" sz="500" dirty="0"/>
              <a:t>B 22</a:t>
            </a:r>
          </a:p>
        </p:txBody>
      </p:sp>
      <p:sp>
        <p:nvSpPr>
          <p:cNvPr id="17" name="Rectangle 16"/>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82" defTabSz="779252" fontAlgn="auto">
              <a:spcBef>
                <a:spcPts val="0"/>
              </a:spcBef>
              <a:spcAft>
                <a:spcPts val="0"/>
              </a:spcAft>
              <a:defRPr/>
            </a:pPr>
            <a:r>
              <a:rPr lang="en-US" sz="500" dirty="0"/>
              <a:t>R 126</a:t>
            </a:r>
          </a:p>
          <a:p>
            <a:pPr marL="128582" defTabSz="779252" fontAlgn="auto">
              <a:spcBef>
                <a:spcPts val="0"/>
              </a:spcBef>
              <a:spcAft>
                <a:spcPts val="0"/>
              </a:spcAft>
              <a:defRPr/>
            </a:pPr>
            <a:r>
              <a:rPr lang="en-US" sz="500" dirty="0"/>
              <a:t>G 57</a:t>
            </a:r>
          </a:p>
          <a:p>
            <a:pPr marL="128582" defTabSz="779252" fontAlgn="auto">
              <a:spcBef>
                <a:spcPts val="0"/>
              </a:spcBef>
              <a:spcAft>
                <a:spcPts val="0"/>
              </a:spcAft>
              <a:defRPr/>
            </a:pPr>
            <a:r>
              <a:rPr lang="en-US" sz="500" dirty="0"/>
              <a:t>B 186</a:t>
            </a:r>
          </a:p>
        </p:txBody>
      </p:sp>
      <p:sp>
        <p:nvSpPr>
          <p:cNvPr id="18" name="Rectangle 17"/>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195</a:t>
            </a:r>
          </a:p>
          <a:p>
            <a:pPr marL="128582" defTabSz="779252" fontAlgn="auto">
              <a:spcBef>
                <a:spcPts val="0"/>
              </a:spcBef>
              <a:spcAft>
                <a:spcPts val="0"/>
              </a:spcAft>
              <a:defRPr/>
            </a:pPr>
            <a:r>
              <a:rPr lang="en-US" sz="500" dirty="0"/>
              <a:t>B 123</a:t>
            </a:r>
          </a:p>
        </p:txBody>
      </p:sp>
      <p:sp>
        <p:nvSpPr>
          <p:cNvPr id="19" name="Rectangle 18"/>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82" defTabSz="779252" fontAlgn="auto">
              <a:spcBef>
                <a:spcPts val="0"/>
              </a:spcBef>
              <a:spcAft>
                <a:spcPts val="0"/>
              </a:spcAft>
              <a:defRPr/>
            </a:pPr>
            <a:r>
              <a:rPr lang="en-US" sz="500" dirty="0"/>
              <a:t>R 21</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107</a:t>
            </a:r>
          </a:p>
        </p:txBody>
      </p:sp>
      <p:sp>
        <p:nvSpPr>
          <p:cNvPr id="20" name="Rectangle 19"/>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82" defTabSz="779252" fontAlgn="auto">
              <a:spcBef>
                <a:spcPts val="0"/>
              </a:spcBef>
              <a:spcAft>
                <a:spcPts val="0"/>
              </a:spcAft>
              <a:defRPr/>
            </a:pPr>
            <a:r>
              <a:rPr lang="en-US" sz="500" dirty="0"/>
              <a:t>R 15</a:t>
            </a:r>
          </a:p>
          <a:p>
            <a:pPr marL="128582" defTabSz="779252" fontAlgn="auto">
              <a:spcBef>
                <a:spcPts val="0"/>
              </a:spcBef>
              <a:spcAft>
                <a:spcPts val="0"/>
              </a:spcAft>
              <a:defRPr/>
            </a:pPr>
            <a:r>
              <a:rPr lang="en-US" sz="500" dirty="0"/>
              <a:t>G 153</a:t>
            </a:r>
          </a:p>
          <a:p>
            <a:pPr marL="128582" defTabSz="779252" fontAlgn="auto">
              <a:spcBef>
                <a:spcPts val="0"/>
              </a:spcBef>
              <a:spcAft>
                <a:spcPts val="0"/>
              </a:spcAft>
              <a:defRPr/>
            </a:pPr>
            <a:r>
              <a:rPr lang="en-US" sz="500" dirty="0"/>
              <a:t>B 156</a:t>
            </a:r>
          </a:p>
        </p:txBody>
      </p:sp>
      <p:sp>
        <p:nvSpPr>
          <p:cNvPr id="21" name="Rectangle 20"/>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82" defTabSz="779252" fontAlgn="auto">
              <a:spcBef>
                <a:spcPts val="0"/>
              </a:spcBef>
              <a:spcAft>
                <a:spcPts val="0"/>
              </a:spcAft>
              <a:defRPr/>
            </a:pPr>
            <a:r>
              <a:rPr lang="en-US" sz="500" dirty="0"/>
              <a:t>R 1</a:t>
            </a:r>
          </a:p>
          <a:p>
            <a:pPr marL="128582" defTabSz="779252" fontAlgn="auto">
              <a:spcBef>
                <a:spcPts val="0"/>
              </a:spcBef>
              <a:spcAft>
                <a:spcPts val="0"/>
              </a:spcAft>
              <a:defRPr/>
            </a:pPr>
            <a:r>
              <a:rPr lang="en-US" sz="500" dirty="0"/>
              <a:t>G 209</a:t>
            </a:r>
          </a:p>
          <a:p>
            <a:pPr marL="128582" defTabSz="779252" fontAlgn="auto">
              <a:spcBef>
                <a:spcPts val="0"/>
              </a:spcBef>
              <a:spcAft>
                <a:spcPts val="0"/>
              </a:spcAft>
              <a:defRPr/>
            </a:pPr>
            <a:r>
              <a:rPr lang="en-US" sz="500" dirty="0"/>
              <a:t>B 208</a:t>
            </a:r>
          </a:p>
        </p:txBody>
      </p:sp>
      <p:sp>
        <p:nvSpPr>
          <p:cNvPr id="22" name="Rectangle 21"/>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126</a:t>
            </a:r>
          </a:p>
          <a:p>
            <a:pPr marL="128582" defTabSz="779252" fontAlgn="auto">
              <a:spcBef>
                <a:spcPts val="0"/>
              </a:spcBef>
              <a:spcAft>
                <a:spcPts val="0"/>
              </a:spcAft>
              <a:defRPr/>
            </a:pPr>
            <a:r>
              <a:rPr lang="en-US" sz="500" dirty="0"/>
              <a:t>B 131</a:t>
            </a:r>
          </a:p>
        </p:txBody>
      </p:sp>
      <p:sp>
        <p:nvSpPr>
          <p:cNvPr id="23" name="Rectangle 22"/>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82" defTabSz="779252" fontAlgn="auto">
              <a:spcBef>
                <a:spcPts val="0"/>
              </a:spcBef>
              <a:spcAft>
                <a:spcPts val="0"/>
              </a:spcAft>
              <a:defRPr/>
            </a:pPr>
            <a:r>
              <a:rPr lang="en-US" sz="500" dirty="0"/>
              <a:t>R 203</a:t>
            </a:r>
          </a:p>
          <a:p>
            <a:pPr marL="128582" defTabSz="779252" fontAlgn="auto">
              <a:spcBef>
                <a:spcPts val="0"/>
              </a:spcBef>
              <a:spcAft>
                <a:spcPts val="0"/>
              </a:spcAft>
              <a:defRPr/>
            </a:pPr>
            <a:r>
              <a:rPr lang="en-US" sz="500" dirty="0"/>
              <a:t>G 41</a:t>
            </a:r>
          </a:p>
          <a:p>
            <a:pPr marL="128582" defTabSz="779252" fontAlgn="auto">
              <a:spcBef>
                <a:spcPts val="0"/>
              </a:spcBef>
              <a:spcAft>
                <a:spcPts val="0"/>
              </a:spcAft>
              <a:defRPr/>
            </a:pPr>
            <a:r>
              <a:rPr lang="en-US" sz="500" dirty="0"/>
              <a:t>B 128</a:t>
            </a:r>
          </a:p>
        </p:txBody>
      </p:sp>
      <p:sp>
        <p:nvSpPr>
          <p:cNvPr id="24" name="Rectangle 23"/>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82" defTabSz="779252" fontAlgn="auto">
              <a:spcBef>
                <a:spcPts val="0"/>
              </a:spcBef>
              <a:spcAft>
                <a:spcPts val="0"/>
              </a:spcAft>
              <a:defRPr/>
            </a:pPr>
            <a:r>
              <a:rPr lang="en-US" sz="500" dirty="0"/>
              <a:t>R 134</a:t>
            </a:r>
          </a:p>
          <a:p>
            <a:pPr marL="128582" defTabSz="779252" fontAlgn="auto">
              <a:spcBef>
                <a:spcPts val="0"/>
              </a:spcBef>
              <a:spcAft>
                <a:spcPts val="0"/>
              </a:spcAft>
              <a:defRPr/>
            </a:pPr>
            <a:r>
              <a:rPr lang="en-US" sz="500" dirty="0"/>
              <a:t>G 8</a:t>
            </a:r>
          </a:p>
          <a:p>
            <a:pPr marL="128582" defTabSz="779252" fontAlgn="auto">
              <a:spcBef>
                <a:spcPts val="0"/>
              </a:spcBef>
              <a:spcAft>
                <a:spcPts val="0"/>
              </a:spcAft>
              <a:defRPr/>
            </a:pPr>
            <a:r>
              <a:rPr lang="en-US" sz="500" dirty="0"/>
              <a:t>B 100</a:t>
            </a:r>
          </a:p>
        </p:txBody>
      </p:sp>
      <p:sp>
        <p:nvSpPr>
          <p:cNvPr id="25" name="Rectangle 24"/>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6" name="Rectangle 25"/>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27" name="Rectangle 26"/>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28" name="Rectangle 27"/>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82" defTabSz="779252" fontAlgn="auto">
              <a:spcBef>
                <a:spcPts val="0"/>
              </a:spcBef>
              <a:spcAft>
                <a:spcPts val="0"/>
              </a:spcAft>
              <a:defRPr/>
            </a:pPr>
            <a:r>
              <a:rPr lang="en-US" sz="500" dirty="0"/>
              <a:t>R 71</a:t>
            </a:r>
          </a:p>
          <a:p>
            <a:pPr marL="128582" defTabSz="779252" fontAlgn="auto">
              <a:spcBef>
                <a:spcPts val="0"/>
              </a:spcBef>
              <a:spcAft>
                <a:spcPts val="0"/>
              </a:spcAft>
              <a:defRPr/>
            </a:pPr>
            <a:r>
              <a:rPr lang="en-US" sz="500" dirty="0"/>
              <a:t>G 1</a:t>
            </a:r>
          </a:p>
          <a:p>
            <a:pPr marL="128582"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203022667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Lst>
  <p:txStyles>
    <p:titleStyle>
      <a:lvl1pPr algn="l" defTabSz="684213" rtl="0" eaLnBrk="0" fontAlgn="base" hangingPunct="0">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0" fontAlgn="base" hangingPunct="0">
        <a:lnSpc>
          <a:spcPts val="150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6688"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0" fontAlgn="base" hangingPunct="0">
        <a:lnSpc>
          <a:spcPct val="9000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110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66" rtl="0" eaLnBrk="1" latinLnBrk="0" hangingPunct="1">
        <a:defRPr sz="1400" kern="1200">
          <a:solidFill>
            <a:schemeClr val="tx1"/>
          </a:solidFill>
          <a:latin typeface="+mn-lt"/>
          <a:ea typeface="+mn-ea"/>
          <a:cs typeface="+mn-cs"/>
        </a:defRPr>
      </a:lvl1pPr>
      <a:lvl2pPr marL="342884" algn="l" defTabSz="685766" rtl="0" eaLnBrk="1" latinLnBrk="0" hangingPunct="1">
        <a:defRPr sz="1400" kern="1200">
          <a:solidFill>
            <a:schemeClr val="tx1"/>
          </a:solidFill>
          <a:latin typeface="+mn-lt"/>
          <a:ea typeface="+mn-ea"/>
          <a:cs typeface="+mn-cs"/>
        </a:defRPr>
      </a:lvl2pPr>
      <a:lvl3pPr marL="685766" algn="l" defTabSz="685766" rtl="0" eaLnBrk="1" latinLnBrk="0" hangingPunct="1">
        <a:defRPr sz="1400" kern="1200">
          <a:solidFill>
            <a:schemeClr val="tx1"/>
          </a:solidFill>
          <a:latin typeface="+mn-lt"/>
          <a:ea typeface="+mn-ea"/>
          <a:cs typeface="+mn-cs"/>
        </a:defRPr>
      </a:lvl3pPr>
      <a:lvl4pPr marL="1028649" algn="l" defTabSz="685766" rtl="0" eaLnBrk="1" latinLnBrk="0" hangingPunct="1">
        <a:defRPr sz="1400" kern="1200">
          <a:solidFill>
            <a:schemeClr val="tx1"/>
          </a:solidFill>
          <a:latin typeface="+mn-lt"/>
          <a:ea typeface="+mn-ea"/>
          <a:cs typeface="+mn-cs"/>
        </a:defRPr>
      </a:lvl4pPr>
      <a:lvl5pPr marL="1371532" algn="l" defTabSz="685766" rtl="0" eaLnBrk="1" latinLnBrk="0" hangingPunct="1">
        <a:defRPr sz="1400" kern="1200">
          <a:solidFill>
            <a:schemeClr val="tx1"/>
          </a:solidFill>
          <a:latin typeface="+mn-lt"/>
          <a:ea typeface="+mn-ea"/>
          <a:cs typeface="+mn-cs"/>
        </a:defRPr>
      </a:lvl5pPr>
      <a:lvl6pPr marL="1714415" algn="l" defTabSz="685766" rtl="0" eaLnBrk="1" latinLnBrk="0" hangingPunct="1">
        <a:defRPr sz="1400" kern="1200">
          <a:solidFill>
            <a:schemeClr val="tx1"/>
          </a:solidFill>
          <a:latin typeface="+mn-lt"/>
          <a:ea typeface="+mn-ea"/>
          <a:cs typeface="+mn-cs"/>
        </a:defRPr>
      </a:lvl6pPr>
      <a:lvl7pPr marL="2057297" algn="l" defTabSz="685766" rtl="0" eaLnBrk="1" latinLnBrk="0" hangingPunct="1">
        <a:defRPr sz="1400" kern="1200">
          <a:solidFill>
            <a:schemeClr val="tx1"/>
          </a:solidFill>
          <a:latin typeface="+mn-lt"/>
          <a:ea typeface="+mn-ea"/>
          <a:cs typeface="+mn-cs"/>
        </a:defRPr>
      </a:lvl7pPr>
      <a:lvl8pPr marL="2400180" algn="l" defTabSz="685766" rtl="0" eaLnBrk="1" latinLnBrk="0" hangingPunct="1">
        <a:defRPr sz="1400" kern="1200">
          <a:solidFill>
            <a:schemeClr val="tx1"/>
          </a:solidFill>
          <a:latin typeface="+mn-lt"/>
          <a:ea typeface="+mn-ea"/>
          <a:cs typeface="+mn-cs"/>
        </a:defRPr>
      </a:lvl8pPr>
      <a:lvl9pPr marL="2743064" algn="l" defTabSz="685766"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7347" name="Graphic 4"/>
          <p:cNvPicPr>
            <a:picLocks noChangeAspect="1"/>
          </p:cNvPicPr>
          <p:nvPr/>
        </p:nvPicPr>
        <p:blipFill>
          <a:blip r:embed="rId20"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7348"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7349"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ctangle 5"/>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112</a:t>
            </a:r>
          </a:p>
          <a:p>
            <a:pPr marL="128579" defTabSz="779252" fontAlgn="auto">
              <a:spcBef>
                <a:spcPts val="0"/>
              </a:spcBef>
              <a:spcAft>
                <a:spcPts val="0"/>
              </a:spcAft>
              <a:defRPr/>
            </a:pPr>
            <a:r>
              <a:rPr lang="en-US" sz="500" dirty="0"/>
              <a:t>B 173</a:t>
            </a:r>
          </a:p>
        </p:txBody>
      </p:sp>
      <p:sp>
        <p:nvSpPr>
          <p:cNvPr id="7" name="Rectangle 6"/>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79" defTabSz="779252" fontAlgn="auto">
              <a:spcBef>
                <a:spcPts val="0"/>
              </a:spcBef>
              <a:spcAft>
                <a:spcPts val="0"/>
              </a:spcAft>
              <a:defRPr/>
            </a:pPr>
            <a:r>
              <a:rPr lang="en-US" sz="500" dirty="0"/>
              <a:t>R 18</a:t>
            </a:r>
          </a:p>
          <a:p>
            <a:pPr marL="128579" defTabSz="779252" fontAlgn="auto">
              <a:spcBef>
                <a:spcPts val="0"/>
              </a:spcBef>
              <a:spcAft>
                <a:spcPts val="0"/>
              </a:spcAft>
              <a:defRPr/>
            </a:pPr>
            <a:r>
              <a:rPr lang="en-US" sz="500" dirty="0"/>
              <a:t>G 171</a:t>
            </a:r>
          </a:p>
          <a:p>
            <a:pPr marL="128579" defTabSz="779252" fontAlgn="auto">
              <a:spcBef>
                <a:spcPts val="0"/>
              </a:spcBef>
              <a:spcAft>
                <a:spcPts val="0"/>
              </a:spcAft>
              <a:defRPr/>
            </a:pPr>
            <a:r>
              <a:rPr lang="en-US" sz="500" dirty="0"/>
              <a:t>B 219</a:t>
            </a:r>
          </a:p>
        </p:txBody>
      </p:sp>
      <p:sp>
        <p:nvSpPr>
          <p:cNvPr id="8" name="Rectangle 7"/>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79" defTabSz="779252" fontAlgn="auto">
              <a:spcBef>
                <a:spcPts val="0"/>
              </a:spcBef>
              <a:spcAft>
                <a:spcPts val="0"/>
              </a:spcAft>
              <a:defRPr/>
            </a:pPr>
            <a:r>
              <a:rPr lang="en-US" sz="500" dirty="0"/>
              <a:t>R 43</a:t>
            </a:r>
          </a:p>
          <a:p>
            <a:pPr marL="128579" defTabSz="779252" fontAlgn="auto">
              <a:spcBef>
                <a:spcPts val="0"/>
              </a:spcBef>
              <a:spcAft>
                <a:spcPts val="0"/>
              </a:spcAft>
              <a:defRPr/>
            </a:pPr>
            <a:r>
              <a:rPr lang="en-US" sz="500" dirty="0"/>
              <a:t>G 10</a:t>
            </a:r>
          </a:p>
          <a:p>
            <a:pPr marL="128579" defTabSz="779252" fontAlgn="auto">
              <a:spcBef>
                <a:spcPts val="0"/>
              </a:spcBef>
              <a:spcAft>
                <a:spcPts val="0"/>
              </a:spcAft>
              <a:defRPr/>
            </a:pPr>
            <a:r>
              <a:rPr lang="en-US" sz="500" dirty="0"/>
              <a:t>B 61</a:t>
            </a:r>
          </a:p>
        </p:txBody>
      </p:sp>
      <p:sp>
        <p:nvSpPr>
          <p:cNvPr id="9" name="Rectangle 8"/>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48</a:t>
            </a:r>
          </a:p>
          <a:p>
            <a:pPr marL="128579"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79" defTabSz="779252" fontAlgn="auto">
              <a:spcBef>
                <a:spcPts val="0"/>
              </a:spcBef>
              <a:spcAft>
                <a:spcPts val="0"/>
              </a:spcAft>
              <a:defRPr/>
            </a:pPr>
            <a:r>
              <a:rPr lang="en-US" sz="500" dirty="0"/>
              <a:t>R 149</a:t>
            </a:r>
          </a:p>
          <a:p>
            <a:pPr marL="128579" defTabSz="779252" fontAlgn="auto">
              <a:spcBef>
                <a:spcPts val="0"/>
              </a:spcBef>
              <a:spcAft>
                <a:spcPts val="0"/>
              </a:spcAft>
              <a:defRPr/>
            </a:pPr>
            <a:r>
              <a:rPr lang="en-US" sz="500" dirty="0"/>
              <a:t>G 230</a:t>
            </a:r>
          </a:p>
          <a:p>
            <a:pPr marL="128579"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Capgemini Blue</a:t>
            </a:r>
            <a:r>
              <a:rPr lang="en-US" sz="500" dirty="0"/>
              <a:t> (-50%)</a:t>
            </a:r>
          </a:p>
          <a:p>
            <a:pPr marL="128579" defTabSz="779252" fontAlgn="auto">
              <a:spcBef>
                <a:spcPts val="0"/>
              </a:spcBef>
              <a:spcAft>
                <a:spcPts val="0"/>
              </a:spcAft>
              <a:defRPr/>
            </a:pPr>
            <a:r>
              <a:rPr lang="en-US" sz="500" dirty="0"/>
              <a:t>R 128</a:t>
            </a:r>
          </a:p>
          <a:p>
            <a:pPr marL="128579" defTabSz="779252" fontAlgn="auto">
              <a:spcBef>
                <a:spcPts val="0"/>
              </a:spcBef>
              <a:spcAft>
                <a:spcPts val="0"/>
              </a:spcAft>
              <a:defRPr/>
            </a:pPr>
            <a:r>
              <a:rPr lang="en-US" sz="500" dirty="0"/>
              <a:t>G 184</a:t>
            </a:r>
          </a:p>
          <a:p>
            <a:pPr marL="128579"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79" defTabSz="779252" fontAlgn="auto">
              <a:spcBef>
                <a:spcPts val="0"/>
              </a:spcBef>
              <a:spcAft>
                <a:spcPts val="0"/>
              </a:spcAft>
              <a:defRPr/>
            </a:pPr>
            <a:r>
              <a:rPr lang="en-US" sz="500" dirty="0"/>
              <a:t>R 136</a:t>
            </a:r>
          </a:p>
          <a:p>
            <a:pPr marL="128579" defTabSz="779252" fontAlgn="auto">
              <a:spcBef>
                <a:spcPts val="0"/>
              </a:spcBef>
              <a:spcAft>
                <a:spcPts val="0"/>
              </a:spcAft>
              <a:defRPr/>
            </a:pPr>
            <a:r>
              <a:rPr lang="en-US" sz="500" dirty="0"/>
              <a:t>G 213</a:t>
            </a:r>
          </a:p>
          <a:p>
            <a:pPr marL="128579" defTabSz="779252" fontAlgn="auto">
              <a:spcBef>
                <a:spcPts val="0"/>
              </a:spcBef>
              <a:spcAft>
                <a:spcPts val="0"/>
              </a:spcAft>
              <a:defRPr/>
            </a:pPr>
            <a:r>
              <a:rPr lang="en-US" sz="500" dirty="0"/>
              <a:t>B 237</a:t>
            </a:r>
          </a:p>
        </p:txBody>
      </p:sp>
      <p:sp>
        <p:nvSpPr>
          <p:cNvPr id="17" name="Rectangle 16"/>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79" defTabSz="779252" fontAlgn="auto">
              <a:spcBef>
                <a:spcPts val="0"/>
              </a:spcBef>
              <a:spcAft>
                <a:spcPts val="0"/>
              </a:spcAft>
              <a:defRPr/>
            </a:pPr>
            <a:r>
              <a:rPr lang="en-US" sz="500" dirty="0"/>
              <a:t>R 109</a:t>
            </a:r>
          </a:p>
          <a:p>
            <a:pPr marL="128579" defTabSz="779252" fontAlgn="auto">
              <a:spcBef>
                <a:spcPts val="0"/>
              </a:spcBef>
              <a:spcAft>
                <a:spcPts val="0"/>
              </a:spcAft>
              <a:defRPr/>
            </a:pPr>
            <a:r>
              <a:rPr lang="en-US" sz="500" dirty="0"/>
              <a:t>G 100</a:t>
            </a:r>
          </a:p>
          <a:p>
            <a:pPr marL="128579" defTabSz="779252" fontAlgn="auto">
              <a:spcBef>
                <a:spcPts val="0"/>
              </a:spcBef>
              <a:spcAft>
                <a:spcPts val="0"/>
              </a:spcAft>
              <a:defRPr/>
            </a:pPr>
            <a:r>
              <a:rPr lang="en-US" sz="500" dirty="0"/>
              <a:t>B 204</a:t>
            </a:r>
          </a:p>
        </p:txBody>
      </p:sp>
      <p:sp>
        <p:nvSpPr>
          <p:cNvPr id="18" name="Rectangle 17"/>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39</a:t>
            </a:r>
          </a:p>
        </p:txBody>
      </p:sp>
      <p:sp>
        <p:nvSpPr>
          <p:cNvPr id="19" name="Rectangle 18"/>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79" defTabSz="779252" fontAlgn="auto">
              <a:spcBef>
                <a:spcPts val="0"/>
              </a:spcBef>
              <a:spcAft>
                <a:spcPts val="0"/>
              </a:spcAft>
              <a:defRPr/>
            </a:pPr>
            <a:r>
              <a:rPr lang="en-US" sz="500" dirty="0"/>
              <a:t>R 200</a:t>
            </a:r>
          </a:p>
          <a:p>
            <a:pPr marL="128579" defTabSz="779252" fontAlgn="auto">
              <a:spcBef>
                <a:spcPts val="0"/>
              </a:spcBef>
              <a:spcAft>
                <a:spcPts val="0"/>
              </a:spcAft>
              <a:defRPr/>
            </a:pPr>
            <a:r>
              <a:rPr lang="en-US" sz="500" dirty="0"/>
              <a:t>G 255</a:t>
            </a:r>
          </a:p>
          <a:p>
            <a:pPr marL="128579" defTabSz="779252" fontAlgn="auto">
              <a:spcBef>
                <a:spcPts val="0"/>
              </a:spcBef>
              <a:spcAft>
                <a:spcPts val="0"/>
              </a:spcAft>
              <a:defRPr/>
            </a:pPr>
            <a:r>
              <a:rPr lang="en-US" sz="500" dirty="0"/>
              <a:t>B 22</a:t>
            </a:r>
          </a:p>
        </p:txBody>
      </p:sp>
      <p:sp>
        <p:nvSpPr>
          <p:cNvPr id="20" name="Rectangle 19"/>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79" defTabSz="779252" fontAlgn="auto">
              <a:spcBef>
                <a:spcPts val="0"/>
              </a:spcBef>
              <a:spcAft>
                <a:spcPts val="0"/>
              </a:spcAft>
              <a:defRPr/>
            </a:pPr>
            <a:r>
              <a:rPr lang="en-US" sz="500" dirty="0"/>
              <a:t>R 126</a:t>
            </a:r>
          </a:p>
          <a:p>
            <a:pPr marL="128579" defTabSz="779252" fontAlgn="auto">
              <a:spcBef>
                <a:spcPts val="0"/>
              </a:spcBef>
              <a:spcAft>
                <a:spcPts val="0"/>
              </a:spcAft>
              <a:defRPr/>
            </a:pPr>
            <a:r>
              <a:rPr lang="en-US" sz="500" dirty="0"/>
              <a:t>G 57</a:t>
            </a:r>
          </a:p>
          <a:p>
            <a:pPr marL="128579" defTabSz="779252" fontAlgn="auto">
              <a:spcBef>
                <a:spcPts val="0"/>
              </a:spcBef>
              <a:spcAft>
                <a:spcPts val="0"/>
              </a:spcAft>
              <a:defRPr/>
            </a:pPr>
            <a:r>
              <a:rPr lang="en-US" sz="500" dirty="0"/>
              <a:t>B 186</a:t>
            </a:r>
          </a:p>
        </p:txBody>
      </p:sp>
      <p:sp>
        <p:nvSpPr>
          <p:cNvPr id="21" name="Rectangle 20"/>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195</a:t>
            </a:r>
          </a:p>
          <a:p>
            <a:pPr marL="128579" defTabSz="779252" fontAlgn="auto">
              <a:spcBef>
                <a:spcPts val="0"/>
              </a:spcBef>
              <a:spcAft>
                <a:spcPts val="0"/>
              </a:spcAft>
              <a:defRPr/>
            </a:pPr>
            <a:r>
              <a:rPr lang="en-US" sz="500" dirty="0"/>
              <a:t>B 123</a:t>
            </a:r>
          </a:p>
        </p:txBody>
      </p:sp>
      <p:sp>
        <p:nvSpPr>
          <p:cNvPr id="22" name="Rectangle 21"/>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79" defTabSz="779252" fontAlgn="auto">
              <a:spcBef>
                <a:spcPts val="0"/>
              </a:spcBef>
              <a:spcAft>
                <a:spcPts val="0"/>
              </a:spcAft>
              <a:defRPr/>
            </a:pPr>
            <a:r>
              <a:rPr lang="en-US" sz="500" dirty="0"/>
              <a:t>R 21</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107</a:t>
            </a:r>
          </a:p>
        </p:txBody>
      </p:sp>
      <p:sp>
        <p:nvSpPr>
          <p:cNvPr id="23" name="Rectangle 22"/>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79" defTabSz="779252" fontAlgn="auto">
              <a:spcBef>
                <a:spcPts val="0"/>
              </a:spcBef>
              <a:spcAft>
                <a:spcPts val="0"/>
              </a:spcAft>
              <a:defRPr/>
            </a:pPr>
            <a:r>
              <a:rPr lang="en-US" sz="500" dirty="0"/>
              <a:t>R 15</a:t>
            </a:r>
          </a:p>
          <a:p>
            <a:pPr marL="128579" defTabSz="779252" fontAlgn="auto">
              <a:spcBef>
                <a:spcPts val="0"/>
              </a:spcBef>
              <a:spcAft>
                <a:spcPts val="0"/>
              </a:spcAft>
              <a:defRPr/>
            </a:pPr>
            <a:r>
              <a:rPr lang="en-US" sz="500" dirty="0"/>
              <a:t>G 153</a:t>
            </a:r>
          </a:p>
          <a:p>
            <a:pPr marL="128579" defTabSz="779252" fontAlgn="auto">
              <a:spcBef>
                <a:spcPts val="0"/>
              </a:spcBef>
              <a:spcAft>
                <a:spcPts val="0"/>
              </a:spcAft>
              <a:defRPr/>
            </a:pPr>
            <a:r>
              <a:rPr lang="en-US" sz="500" dirty="0"/>
              <a:t>B 156</a:t>
            </a:r>
          </a:p>
        </p:txBody>
      </p:sp>
      <p:sp>
        <p:nvSpPr>
          <p:cNvPr id="24" name="Rectangle 23"/>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79" defTabSz="779252" fontAlgn="auto">
              <a:spcBef>
                <a:spcPts val="0"/>
              </a:spcBef>
              <a:spcAft>
                <a:spcPts val="0"/>
              </a:spcAft>
              <a:defRPr/>
            </a:pPr>
            <a:r>
              <a:rPr lang="en-US" sz="500" dirty="0"/>
              <a:t>R 1</a:t>
            </a:r>
          </a:p>
          <a:p>
            <a:pPr marL="128579" defTabSz="779252" fontAlgn="auto">
              <a:spcBef>
                <a:spcPts val="0"/>
              </a:spcBef>
              <a:spcAft>
                <a:spcPts val="0"/>
              </a:spcAft>
              <a:defRPr/>
            </a:pPr>
            <a:r>
              <a:rPr lang="en-US" sz="500" dirty="0"/>
              <a:t>G 209</a:t>
            </a:r>
          </a:p>
          <a:p>
            <a:pPr marL="128579" defTabSz="779252" fontAlgn="auto">
              <a:spcBef>
                <a:spcPts val="0"/>
              </a:spcBef>
              <a:spcAft>
                <a:spcPts val="0"/>
              </a:spcAft>
              <a:defRPr/>
            </a:pPr>
            <a:r>
              <a:rPr lang="en-US" sz="500" dirty="0"/>
              <a:t>B 208</a:t>
            </a:r>
          </a:p>
        </p:txBody>
      </p:sp>
      <p:sp>
        <p:nvSpPr>
          <p:cNvPr id="25" name="Rectangle 24"/>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126</a:t>
            </a:r>
          </a:p>
          <a:p>
            <a:pPr marL="128579" defTabSz="779252" fontAlgn="auto">
              <a:spcBef>
                <a:spcPts val="0"/>
              </a:spcBef>
              <a:spcAft>
                <a:spcPts val="0"/>
              </a:spcAft>
              <a:defRPr/>
            </a:pPr>
            <a:r>
              <a:rPr lang="en-US" sz="500" dirty="0"/>
              <a:t>B 131</a:t>
            </a:r>
          </a:p>
        </p:txBody>
      </p:sp>
      <p:sp>
        <p:nvSpPr>
          <p:cNvPr id="26" name="Rectangle 25"/>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79" defTabSz="779252" fontAlgn="auto">
              <a:spcBef>
                <a:spcPts val="0"/>
              </a:spcBef>
              <a:spcAft>
                <a:spcPts val="0"/>
              </a:spcAft>
              <a:defRPr/>
            </a:pPr>
            <a:r>
              <a:rPr lang="en-US" sz="500" dirty="0"/>
              <a:t>R 203</a:t>
            </a:r>
          </a:p>
          <a:p>
            <a:pPr marL="128579" defTabSz="779252" fontAlgn="auto">
              <a:spcBef>
                <a:spcPts val="0"/>
              </a:spcBef>
              <a:spcAft>
                <a:spcPts val="0"/>
              </a:spcAft>
              <a:defRPr/>
            </a:pPr>
            <a:r>
              <a:rPr lang="en-US" sz="500" dirty="0"/>
              <a:t>G 41</a:t>
            </a:r>
          </a:p>
          <a:p>
            <a:pPr marL="128579" defTabSz="779252" fontAlgn="auto">
              <a:spcBef>
                <a:spcPts val="0"/>
              </a:spcBef>
              <a:spcAft>
                <a:spcPts val="0"/>
              </a:spcAft>
              <a:defRPr/>
            </a:pPr>
            <a:r>
              <a:rPr lang="en-US" sz="500" dirty="0"/>
              <a:t>B 128</a:t>
            </a:r>
          </a:p>
        </p:txBody>
      </p:sp>
      <p:sp>
        <p:nvSpPr>
          <p:cNvPr id="27" name="Rectangle 26"/>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79" defTabSz="779252" fontAlgn="auto">
              <a:spcBef>
                <a:spcPts val="0"/>
              </a:spcBef>
              <a:spcAft>
                <a:spcPts val="0"/>
              </a:spcAft>
              <a:defRPr/>
            </a:pPr>
            <a:r>
              <a:rPr lang="en-US" sz="500" dirty="0"/>
              <a:t>R 134</a:t>
            </a:r>
          </a:p>
          <a:p>
            <a:pPr marL="128579" defTabSz="779252" fontAlgn="auto">
              <a:spcBef>
                <a:spcPts val="0"/>
              </a:spcBef>
              <a:spcAft>
                <a:spcPts val="0"/>
              </a:spcAft>
              <a:defRPr/>
            </a:pPr>
            <a:r>
              <a:rPr lang="en-US" sz="500" dirty="0"/>
              <a:t>G 8</a:t>
            </a:r>
          </a:p>
          <a:p>
            <a:pPr marL="128579" defTabSz="779252" fontAlgn="auto">
              <a:spcBef>
                <a:spcPts val="0"/>
              </a:spcBef>
              <a:spcAft>
                <a:spcPts val="0"/>
              </a:spcAft>
              <a:defRPr/>
            </a:pPr>
            <a:r>
              <a:rPr lang="en-US" sz="500" dirty="0"/>
              <a:t>B 100</a:t>
            </a:r>
          </a:p>
        </p:txBody>
      </p:sp>
      <p:sp>
        <p:nvSpPr>
          <p:cNvPr id="28" name="Rectangle 27"/>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9" name="Rectangle 28"/>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30" name="Rectangle 29"/>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31" name="Rectangle 30"/>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79" defTabSz="779252" fontAlgn="auto">
              <a:spcBef>
                <a:spcPts val="0"/>
              </a:spcBef>
              <a:spcAft>
                <a:spcPts val="0"/>
              </a:spcAft>
              <a:defRPr/>
            </a:pPr>
            <a:r>
              <a:rPr lang="en-US" sz="500" dirty="0"/>
              <a:t>R 71</a:t>
            </a:r>
          </a:p>
          <a:p>
            <a:pPr marL="128579" defTabSz="779252" fontAlgn="auto">
              <a:spcBef>
                <a:spcPts val="0"/>
              </a:spcBef>
              <a:spcAft>
                <a:spcPts val="0"/>
              </a:spcAft>
              <a:defRPr/>
            </a:pPr>
            <a:r>
              <a:rPr lang="en-US" sz="500" dirty="0"/>
              <a:t>G 1</a:t>
            </a:r>
          </a:p>
          <a:p>
            <a:pPr marL="128579"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2271163758"/>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Lst>
  <p:txStyles>
    <p:titleStyle>
      <a:lvl1pPr algn="l" defTabSz="684213" rtl="0" eaLnBrk="0" fontAlgn="base" hangingPunct="0">
        <a:lnSpc>
          <a:spcPct val="90000"/>
        </a:lnSpc>
        <a:spcBef>
          <a:spcPct val="0"/>
        </a:spcBef>
        <a:spcAft>
          <a:spcPct val="0"/>
        </a:spcAft>
        <a:defRPr sz="2000" kern="1200">
          <a:solidFill>
            <a:schemeClr val="tx2"/>
          </a:solidFill>
          <a:latin typeface="+mj-lt"/>
          <a:ea typeface="+mj-ea"/>
          <a:cs typeface="+mj-cs"/>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3038" indent="-169863" algn="l" defTabSz="684213" rtl="0" eaLnBrk="0" fontAlgn="base" hangingPunct="0">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6075" indent="-173038"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1175" indent="-163513" algn="l" defTabSz="684213" rtl="0" eaLnBrk="0" fontAlgn="base" hangingPunct="0">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1400" kern="1200">
          <a:solidFill>
            <a:schemeClr val="tx1"/>
          </a:solidFill>
          <a:latin typeface="+mn-lt"/>
          <a:ea typeface="+mn-ea"/>
          <a:cs typeface="+mn-cs"/>
        </a:defRPr>
      </a:lvl5pPr>
      <a:lvl6pPr marL="1885809"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49" rtl="0" eaLnBrk="1" latinLnBrk="0" hangingPunct="1">
        <a:defRPr sz="1400" kern="1200">
          <a:solidFill>
            <a:schemeClr val="tx1"/>
          </a:solidFill>
          <a:latin typeface="+mn-lt"/>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image" Target="../media/image7.emf"/><Relationship Id="rId5" Type="http://schemas.openxmlformats.org/officeDocument/2006/relationships/oleObject" Target="../embeddings/oleObject6.bin"/><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rmAutofit/>
          </a:bodyPr>
          <a:lstStyle/>
          <a:p>
            <a:r>
              <a:rPr lang="en-US" sz="3600" dirty="0">
                <a:solidFill>
                  <a:srgbClr val="000000"/>
                </a:solidFill>
                <a:latin typeface="Candara"/>
              </a:rPr>
              <a:t>UNIX</a:t>
            </a:r>
          </a:p>
        </p:txBody>
      </p:sp>
      <p:sp>
        <p:nvSpPr>
          <p:cNvPr id="12" name="Subtitle 11"/>
          <p:cNvSpPr>
            <a:spLocks noGrp="1"/>
          </p:cNvSpPr>
          <p:nvPr>
            <p:ph type="subTitle" idx="1"/>
          </p:nvPr>
        </p:nvSpPr>
        <p:spPr/>
        <p:txBody>
          <a:bodyPr/>
          <a:lstStyle/>
          <a:p>
            <a:pPr algn="l"/>
            <a:r>
              <a:rPr lang="en-US" b="0" dirty="0"/>
              <a:t> Shell Programming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sz="quarter" idx="10"/>
          </p:nvPr>
        </p:nvSpPr>
        <p:spPr/>
        <p:txBody>
          <a:bodyPr lIns="90488" tIns="44450" rIns="90488" bIns="44450"/>
          <a:lstStyle/>
          <a:p>
            <a:pPr eaLnBrk="1" hangingPunct="1">
              <a:lnSpc>
                <a:spcPct val="115000"/>
              </a:lnSpc>
            </a:pPr>
            <a:r>
              <a:rPr lang="en-US" sz="1800" dirty="0"/>
              <a:t>Specify arguments along with the name of the shell program on the command line called as command line argument.</a:t>
            </a:r>
          </a:p>
          <a:p>
            <a:pPr eaLnBrk="1" hangingPunct="1">
              <a:lnSpc>
                <a:spcPct val="115000"/>
              </a:lnSpc>
            </a:pPr>
            <a:r>
              <a:rPr lang="en-US" sz="1800" dirty="0"/>
              <a:t>Arguments are assigned to special variables $1, $2 </a:t>
            </a:r>
            <a:r>
              <a:rPr lang="en-US" sz="1800" dirty="0" err="1"/>
              <a:t>etc</a:t>
            </a:r>
            <a:r>
              <a:rPr lang="en-US" sz="1800" dirty="0"/>
              <a:t> called as positional parameters.</a:t>
            </a:r>
          </a:p>
          <a:p>
            <a:pPr eaLnBrk="1" hangingPunct="1">
              <a:lnSpc>
                <a:spcPct val="115000"/>
              </a:lnSpc>
            </a:pPr>
            <a:r>
              <a:rPr lang="en-US" sz="1800" i="1" dirty="0"/>
              <a:t>special parameters</a:t>
            </a:r>
          </a:p>
          <a:p>
            <a:pPr lvl="1" eaLnBrk="1" hangingPunct="1">
              <a:lnSpc>
                <a:spcPts val="3000"/>
              </a:lnSpc>
            </a:pPr>
            <a:r>
              <a:rPr lang="en-US" dirty="0"/>
              <a:t>  $0 – Gives the name of the executed command</a:t>
            </a:r>
          </a:p>
          <a:p>
            <a:pPr lvl="1" eaLnBrk="1" hangingPunct="1">
              <a:lnSpc>
                <a:spcPts val="3000"/>
              </a:lnSpc>
            </a:pPr>
            <a:r>
              <a:rPr lang="en-US" dirty="0"/>
              <a:t>  $* - Gives the complete set of positional parameters</a:t>
            </a:r>
          </a:p>
          <a:p>
            <a:pPr lvl="1" eaLnBrk="1" hangingPunct="1">
              <a:lnSpc>
                <a:spcPts val="3000"/>
              </a:lnSpc>
            </a:pPr>
            <a:r>
              <a:rPr lang="en-US" dirty="0"/>
              <a:t>  $# - Gives the number of arguments</a:t>
            </a:r>
          </a:p>
          <a:p>
            <a:pPr lvl="1" eaLnBrk="1" hangingPunct="1">
              <a:lnSpc>
                <a:spcPts val="3000"/>
              </a:lnSpc>
            </a:pPr>
            <a:r>
              <a:rPr lang="en-US" dirty="0"/>
              <a:t>  $$ - Gives the PID of the current shell</a:t>
            </a:r>
          </a:p>
          <a:p>
            <a:pPr lvl="1" eaLnBrk="1" hangingPunct="1">
              <a:lnSpc>
                <a:spcPts val="3000"/>
              </a:lnSpc>
            </a:pPr>
            <a:r>
              <a:rPr lang="en-US" dirty="0"/>
              <a:t>  $! – Gives the PID of the last background job</a:t>
            </a:r>
          </a:p>
          <a:p>
            <a:pPr lvl="1" eaLnBrk="1" hangingPunct="1">
              <a:lnSpc>
                <a:spcPts val="3000"/>
              </a:lnSpc>
            </a:pPr>
            <a:r>
              <a:rPr lang="en-US" dirty="0"/>
              <a:t>  $? – Gives the exit status of the last command</a:t>
            </a:r>
          </a:p>
          <a:p>
            <a:pPr lvl="1" eaLnBrk="1" hangingPunct="1">
              <a:lnSpc>
                <a:spcPts val="3000"/>
              </a:lnSpc>
            </a:pPr>
            <a:r>
              <a:rPr lang="en-US" dirty="0"/>
              <a:t>  $@ - Similar to $*, but generally used with strings in looping constructs</a:t>
            </a:r>
          </a:p>
          <a:p>
            <a:pPr eaLnBrk="1" hangingPunct="1">
              <a:lnSpc>
                <a:spcPct val="115000"/>
              </a:lnSpc>
            </a:pPr>
            <a:endParaRPr lang="en-US" sz="1800" i="1" dirty="0"/>
          </a:p>
          <a:p>
            <a:pPr eaLnBrk="1" hangingPunct="1">
              <a:lnSpc>
                <a:spcPct val="115000"/>
              </a:lnSpc>
            </a:pPr>
            <a:endParaRPr lang="en-US" i="1" dirty="0"/>
          </a:p>
        </p:txBody>
      </p:sp>
      <p:sp>
        <p:nvSpPr>
          <p:cNvPr id="12290" name="Rectangle 2"/>
          <p:cNvSpPr>
            <a:spLocks noGrp="1" noChangeArrowheads="1"/>
          </p:cNvSpPr>
          <p:nvPr>
            <p:ph type="title"/>
          </p:nvPr>
        </p:nvSpPr>
        <p:spPr/>
        <p:txBody>
          <a:bodyPr lIns="90488" tIns="44450" rIns="90488" bIns="44450"/>
          <a:lstStyle/>
          <a:p>
            <a:r>
              <a:rPr lang="en-US" sz="1200" dirty="0"/>
              <a:t>8.6: Command Line Arguments</a:t>
            </a:r>
            <a:br>
              <a:rPr lang="en-US" sz="1000" b="0" dirty="0"/>
            </a:br>
            <a:r>
              <a:rPr lang="en-US" dirty="0"/>
              <a:t>Details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sz="quarter" idx="10"/>
          </p:nvPr>
        </p:nvSpPr>
        <p:spPr/>
        <p:txBody>
          <a:bodyPr lIns="90488" tIns="44450" rIns="90488" bIns="44450">
            <a:normAutofit/>
          </a:bodyPr>
          <a:lstStyle/>
          <a:p>
            <a:pPr eaLnBrk="1" hangingPunct="1">
              <a:lnSpc>
                <a:spcPct val="115000"/>
              </a:lnSpc>
            </a:pPr>
            <a:r>
              <a:rPr lang="en-US" dirty="0"/>
              <a:t>Arguments are assigned to special variables (positional parameters).</a:t>
            </a:r>
          </a:p>
          <a:p>
            <a:pPr lvl="1" eaLnBrk="1" hangingPunct="1">
              <a:lnSpc>
                <a:spcPct val="115000"/>
              </a:lnSpc>
            </a:pPr>
            <a:r>
              <a:rPr lang="en-US" dirty="0"/>
              <a:t>$1 - First parameter , $2 - Second parameter,….</a:t>
            </a:r>
          </a:p>
          <a:p>
            <a:pPr lvl="1" eaLnBrk="1" hangingPunct="1">
              <a:lnSpc>
                <a:spcPct val="115000"/>
              </a:lnSpc>
            </a:pPr>
            <a:r>
              <a:rPr lang="en-US" dirty="0"/>
              <a:t>Example:</a:t>
            </a:r>
          </a:p>
          <a:p>
            <a:pPr lvl="1" eaLnBrk="1" hangingPunct="1">
              <a:lnSpc>
                <a:spcPct val="115000"/>
              </a:lnSpc>
            </a:pPr>
            <a:endParaRPr lang="en-US" dirty="0"/>
          </a:p>
          <a:p>
            <a:pPr lvl="2">
              <a:lnSpc>
                <a:spcPct val="115000"/>
              </a:lnSpc>
              <a:buNone/>
            </a:pPr>
            <a:r>
              <a:rPr lang="en-US" sz="1800" dirty="0">
                <a:cs typeface="Times New Roman" pitchFamily="18" charset="0"/>
              </a:rPr>
              <a:t>            </a:t>
            </a:r>
          </a:p>
          <a:p>
            <a:pPr lvl="2">
              <a:lnSpc>
                <a:spcPct val="115000"/>
              </a:lnSpc>
              <a:buNone/>
            </a:pPr>
            <a:endParaRPr lang="en-US" sz="1800" dirty="0">
              <a:cs typeface="Times New Roman" pitchFamily="18" charset="0"/>
            </a:endParaRPr>
          </a:p>
          <a:p>
            <a:pPr lvl="2">
              <a:lnSpc>
                <a:spcPct val="115000"/>
              </a:lnSpc>
              <a:buNone/>
            </a:pPr>
            <a:endParaRPr lang="en-US" sz="1800" dirty="0">
              <a:cs typeface="Times New Roman" pitchFamily="18" charset="0"/>
            </a:endParaRPr>
          </a:p>
          <a:p>
            <a:pPr lvl="2">
              <a:lnSpc>
                <a:spcPct val="115000"/>
              </a:lnSpc>
              <a:buNone/>
            </a:pPr>
            <a:endParaRPr lang="en-US" sz="1800" dirty="0">
              <a:cs typeface="Times New Roman" pitchFamily="18" charset="0"/>
            </a:endParaRPr>
          </a:p>
          <a:p>
            <a:pPr lvl="1" eaLnBrk="1" hangingPunct="1">
              <a:lnSpc>
                <a:spcPct val="90000"/>
              </a:lnSpc>
            </a:pPr>
            <a:endParaRPr lang="en-US" sz="2000" dirty="0">
              <a:solidFill>
                <a:srgbClr val="990000"/>
              </a:solidFill>
              <a:cs typeface="Times New Roman" pitchFamily="18" charset="0"/>
            </a:endParaRPr>
          </a:p>
          <a:p>
            <a:pPr lvl="1" eaLnBrk="1" hangingPunct="1">
              <a:lnSpc>
                <a:spcPct val="90000"/>
              </a:lnSpc>
            </a:pPr>
            <a:r>
              <a:rPr lang="en-US" dirty="0"/>
              <a:t>Run script:</a:t>
            </a:r>
          </a:p>
          <a:p>
            <a:pPr lvl="1" eaLnBrk="1" hangingPunct="1">
              <a:lnSpc>
                <a:spcPct val="90000"/>
              </a:lnSpc>
            </a:pPr>
            <a:endParaRPr lang="en-US" dirty="0"/>
          </a:p>
        </p:txBody>
      </p:sp>
      <p:sp>
        <p:nvSpPr>
          <p:cNvPr id="13314" name="Rectangle 2"/>
          <p:cNvSpPr>
            <a:spLocks noGrp="1" noChangeArrowheads="1"/>
          </p:cNvSpPr>
          <p:nvPr>
            <p:ph type="title"/>
          </p:nvPr>
        </p:nvSpPr>
        <p:spPr/>
        <p:txBody>
          <a:bodyPr lIns="90488" tIns="44450" rIns="90488" bIns="44450"/>
          <a:lstStyle/>
          <a:p>
            <a:r>
              <a:rPr lang="en-US" sz="1200" dirty="0"/>
              <a:t>8.6: Command Line Arguments </a:t>
            </a:r>
            <a:br>
              <a:rPr lang="en-US" sz="1200" dirty="0"/>
            </a:br>
            <a:r>
              <a:rPr lang="en-US" dirty="0"/>
              <a:t>Details</a:t>
            </a:r>
          </a:p>
        </p:txBody>
      </p:sp>
      <p:sp>
        <p:nvSpPr>
          <p:cNvPr id="13316" name="AutoShape 7"/>
          <p:cNvSpPr>
            <a:spLocks noChangeArrowheads="1"/>
          </p:cNvSpPr>
          <p:nvPr/>
        </p:nvSpPr>
        <p:spPr bwMode="auto">
          <a:xfrm>
            <a:off x="1083681" y="2951522"/>
            <a:ext cx="5029200" cy="20574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nSpc>
                <a:spcPct val="115000"/>
              </a:lnSpc>
            </a:pPr>
            <a:r>
              <a:rPr lang="en-US" dirty="0">
                <a:cs typeface="Times New Roman" pitchFamily="18" charset="0"/>
              </a:rPr>
              <a:t>echo Program: $0 </a:t>
            </a:r>
          </a:p>
          <a:p>
            <a:pPr>
              <a:lnSpc>
                <a:spcPct val="115000"/>
              </a:lnSpc>
            </a:pPr>
            <a:r>
              <a:rPr lang="en-US" dirty="0">
                <a:cs typeface="Times New Roman" pitchFamily="18" charset="0"/>
              </a:rPr>
              <a:t>echo Number of arguments are $# </a:t>
            </a:r>
          </a:p>
          <a:p>
            <a:pPr>
              <a:lnSpc>
                <a:spcPct val="115000"/>
              </a:lnSpc>
            </a:pPr>
            <a:r>
              <a:rPr lang="en-US" dirty="0">
                <a:cs typeface="Times New Roman" pitchFamily="18" charset="0"/>
              </a:rPr>
              <a:t>echo arguments are $*</a:t>
            </a:r>
          </a:p>
          <a:p>
            <a:pPr>
              <a:lnSpc>
                <a:spcPct val="90000"/>
              </a:lnSpc>
            </a:pPr>
            <a:r>
              <a:rPr lang="en-US" dirty="0" err="1">
                <a:cs typeface="Times New Roman" pitchFamily="18" charset="0"/>
              </a:rPr>
              <a:t>grep</a:t>
            </a:r>
            <a:r>
              <a:rPr lang="en-US" dirty="0">
                <a:cs typeface="Times New Roman" pitchFamily="18" charset="0"/>
              </a:rPr>
              <a:t> "$1" $2</a:t>
            </a:r>
          </a:p>
          <a:p>
            <a:pPr>
              <a:lnSpc>
                <a:spcPct val="90000"/>
              </a:lnSpc>
            </a:pPr>
            <a:r>
              <a:rPr lang="en-US" dirty="0">
                <a:cs typeface="Times New Roman" pitchFamily="18" charset="0"/>
              </a:rPr>
              <a:t>echo "End of Script“</a:t>
            </a:r>
            <a:endParaRPr lang="en-US" dirty="0">
              <a:latin typeface="Candara"/>
            </a:endParaRPr>
          </a:p>
        </p:txBody>
      </p:sp>
      <p:sp>
        <p:nvSpPr>
          <p:cNvPr id="13317" name="AutoShape 8"/>
          <p:cNvSpPr>
            <a:spLocks noChangeArrowheads="1"/>
          </p:cNvSpPr>
          <p:nvPr/>
        </p:nvSpPr>
        <p:spPr bwMode="auto">
          <a:xfrm>
            <a:off x="970634" y="5617898"/>
            <a:ext cx="7543800" cy="6096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nSpc>
                <a:spcPct val="115000"/>
              </a:lnSpc>
            </a:pPr>
            <a:r>
              <a:rPr lang="en-US" dirty="0">
                <a:cs typeface="Times New Roman" pitchFamily="18" charset="0"/>
              </a:rPr>
              <a:t>$ </a:t>
            </a:r>
            <a:r>
              <a:rPr lang="en-US" dirty="0" err="1">
                <a:cs typeface="Times New Roman" pitchFamily="18" charset="0"/>
              </a:rPr>
              <a:t>sh</a:t>
            </a:r>
            <a:r>
              <a:rPr lang="en-US" dirty="0">
                <a:cs typeface="Times New Roman" pitchFamily="18" charset="0"/>
              </a:rPr>
              <a:t> scr1.sh Unix </a:t>
            </a:r>
            <a:r>
              <a:rPr lang="en-US" dirty="0" err="1">
                <a:cs typeface="Times New Roman" pitchFamily="18" charset="0"/>
              </a:rPr>
              <a:t>books.lst</a:t>
            </a:r>
            <a:r>
              <a:rPr lang="en-US" dirty="0">
                <a:cs typeface="Times New Roman" pitchFamily="18" charset="0"/>
              </a:rPr>
              <a:t>          --$1 is UNIX  , $2 –books.lst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sz="quarter" idx="10"/>
          </p:nvPr>
        </p:nvSpPr>
        <p:spPr/>
        <p:txBody>
          <a:bodyPr lIns="90488" tIns="44450" rIns="90488" bIns="44450"/>
          <a:lstStyle/>
          <a:p>
            <a:pPr eaLnBrk="1" hangingPunct="1">
              <a:lnSpc>
                <a:spcPct val="125000"/>
              </a:lnSpc>
            </a:pPr>
            <a:r>
              <a:rPr lang="en-US" dirty="0"/>
              <a:t>Operators &amp;&amp; and ||:</a:t>
            </a:r>
          </a:p>
          <a:p>
            <a:pPr lvl="1" eaLnBrk="1" hangingPunct="1">
              <a:lnSpc>
                <a:spcPct val="125000"/>
              </a:lnSpc>
            </a:pPr>
            <a:r>
              <a:rPr lang="en-US" b="1" dirty="0"/>
              <a:t>&amp;&amp; </a:t>
            </a:r>
            <a:r>
              <a:rPr lang="en-US" dirty="0"/>
              <a:t>operator delimits two commands. Second command is executed only if the first </a:t>
            </a:r>
            <a:r>
              <a:rPr lang="en-US" i="1" dirty="0"/>
              <a:t>succeeds</a:t>
            </a:r>
            <a:r>
              <a:rPr lang="en-US" dirty="0"/>
              <a:t>.</a:t>
            </a:r>
          </a:p>
          <a:p>
            <a:pPr lvl="1" eaLnBrk="1" hangingPunct="1">
              <a:lnSpc>
                <a:spcPct val="125000"/>
              </a:lnSpc>
            </a:pPr>
            <a:r>
              <a:rPr lang="en-US" b="1" dirty="0"/>
              <a:t>|| </a:t>
            </a:r>
            <a:r>
              <a:rPr lang="en-US" dirty="0"/>
              <a:t>operator delimits two commands. Second command is executed only if the first </a:t>
            </a:r>
            <a:r>
              <a:rPr lang="en-US" i="1" dirty="0"/>
              <a:t>fails</a:t>
            </a:r>
            <a:r>
              <a:rPr lang="en-US" dirty="0"/>
              <a:t>.</a:t>
            </a:r>
          </a:p>
          <a:p>
            <a:pPr lvl="1" eaLnBrk="1" hangingPunct="1">
              <a:lnSpc>
                <a:spcPct val="125000"/>
              </a:lnSpc>
            </a:pPr>
            <a:r>
              <a:rPr lang="en-US" dirty="0"/>
              <a:t>Example:</a:t>
            </a:r>
          </a:p>
          <a:p>
            <a:pPr lvl="1" eaLnBrk="1" hangingPunct="1">
              <a:lnSpc>
                <a:spcPct val="125000"/>
              </a:lnSpc>
              <a:buFont typeface="Arial" pitchFamily="34" charset="0"/>
              <a:buNone/>
            </a:pPr>
            <a:endParaRPr lang="en-US" dirty="0"/>
          </a:p>
          <a:p>
            <a:pPr eaLnBrk="1" hangingPunct="1">
              <a:buFont typeface="Arial" pitchFamily="34" charset="0"/>
              <a:buNone/>
            </a:pPr>
            <a:endParaRPr lang="en-US" b="0" dirty="0">
              <a:cs typeface="Times New Roman" pitchFamily="18" charset="0"/>
            </a:endParaRPr>
          </a:p>
        </p:txBody>
      </p:sp>
      <p:sp>
        <p:nvSpPr>
          <p:cNvPr id="14338" name="Rectangle 2"/>
          <p:cNvSpPr>
            <a:spLocks noGrp="1" noChangeArrowheads="1"/>
          </p:cNvSpPr>
          <p:nvPr>
            <p:ph type="title"/>
          </p:nvPr>
        </p:nvSpPr>
        <p:spPr/>
        <p:txBody>
          <a:bodyPr lIns="90488" tIns="44450" rIns="90488" bIns="44450"/>
          <a:lstStyle/>
          <a:p>
            <a:r>
              <a:rPr lang="en-US" sz="1200" dirty="0"/>
              <a:t>8.7: Conditional Execution</a:t>
            </a:r>
            <a:br>
              <a:rPr lang="en-US" sz="1200" dirty="0"/>
            </a:br>
            <a:r>
              <a:rPr lang="en-US" dirty="0"/>
              <a:t>Details</a:t>
            </a:r>
          </a:p>
        </p:txBody>
      </p:sp>
      <p:sp>
        <p:nvSpPr>
          <p:cNvPr id="14340" name="AutoShape 7"/>
          <p:cNvSpPr>
            <a:spLocks noChangeArrowheads="1"/>
          </p:cNvSpPr>
          <p:nvPr/>
        </p:nvSpPr>
        <p:spPr bwMode="auto">
          <a:xfrm>
            <a:off x="629566" y="3874925"/>
            <a:ext cx="7474857" cy="2578257"/>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2">
              <a:lnSpc>
                <a:spcPct val="125000"/>
              </a:lnSpc>
              <a:buNone/>
            </a:pPr>
            <a:r>
              <a:rPr lang="en-US" dirty="0">
                <a:cs typeface="Times New Roman" pitchFamily="18" charset="0"/>
              </a:rPr>
              <a:t>$grep ‘director’ emp.lst &amp;&amp; echo “pattern found”</a:t>
            </a:r>
          </a:p>
          <a:p>
            <a:pPr lvl="2">
              <a:lnSpc>
                <a:spcPct val="125000"/>
              </a:lnSpc>
              <a:buNone/>
            </a:pPr>
            <a:r>
              <a:rPr lang="en-US" dirty="0">
                <a:cs typeface="Times New Roman" pitchFamily="18" charset="0"/>
              </a:rPr>
              <a:t>$grep ‘manager’ emp.lst || echo “pattern not found”</a:t>
            </a:r>
          </a:p>
          <a:p>
            <a:pPr lvl="2">
              <a:lnSpc>
                <a:spcPct val="125000"/>
              </a:lnSpc>
              <a:buNone/>
            </a:pPr>
            <a:endParaRPr lang="en-US" dirty="0">
              <a:cs typeface="Times New Roman" pitchFamily="18" charset="0"/>
            </a:endParaRPr>
          </a:p>
          <a:p>
            <a:pPr lvl="2">
              <a:lnSpc>
                <a:spcPct val="125000"/>
              </a:lnSpc>
              <a:buNone/>
            </a:pPr>
            <a:endParaRPr lang="en-US" dirty="0">
              <a:cs typeface="Times New Roman" pitchFamily="18" charset="0"/>
            </a:endParaRPr>
          </a:p>
          <a:p>
            <a:pPr lvl="2">
              <a:lnSpc>
                <a:spcPct val="125000"/>
              </a:lnSpc>
              <a:buNone/>
            </a:pPr>
            <a:r>
              <a:rPr lang="en-US" dirty="0">
                <a:cs typeface="Times New Roman" pitchFamily="18" charset="0"/>
              </a:rPr>
              <a:t>grep 'for' </a:t>
            </a:r>
            <a:r>
              <a:rPr lang="en-US" dirty="0" err="1">
                <a:cs typeface="Times New Roman" pitchFamily="18" charset="0"/>
              </a:rPr>
              <a:t>bookDetails.lst</a:t>
            </a:r>
            <a:r>
              <a:rPr lang="en-US" dirty="0">
                <a:cs typeface="Times New Roman" pitchFamily="18" charset="0"/>
              </a:rPr>
              <a:t> &amp;&amp; echo "pattern found“</a:t>
            </a:r>
          </a:p>
          <a:p>
            <a:pPr lvl="2">
              <a:lnSpc>
                <a:spcPct val="125000"/>
              </a:lnSpc>
              <a:buNone/>
            </a:pPr>
            <a:r>
              <a:rPr lang="en-US" dirty="0">
                <a:cs typeface="Times New Roman" pitchFamily="18" charset="0"/>
              </a:rPr>
              <a:t>grep 'for1' </a:t>
            </a:r>
            <a:r>
              <a:rPr lang="en-US" dirty="0" err="1">
                <a:cs typeface="Times New Roman" pitchFamily="18" charset="0"/>
              </a:rPr>
              <a:t>bookDetails.lst</a:t>
            </a:r>
            <a:r>
              <a:rPr lang="en-US" dirty="0">
                <a:cs typeface="Times New Roman" pitchFamily="18" charset="0"/>
              </a:rPr>
              <a:t> || echo "pattern NOT found"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5"/>
          <p:cNvSpPr>
            <a:spLocks noGrp="1" noChangeArrowheads="1"/>
          </p:cNvSpPr>
          <p:nvPr>
            <p:ph type="body" sz="quarter" idx="10"/>
          </p:nvPr>
        </p:nvSpPr>
        <p:spPr>
          <a:xfrm>
            <a:off x="305994" y="1501978"/>
            <a:ext cx="4113606" cy="4636540"/>
          </a:xfrm>
          <a:noFill/>
          <a:ln w="19050">
            <a:solidFill>
              <a:schemeClr val="tx1"/>
            </a:solidFill>
          </a:ln>
        </p:spPr>
        <p:txBody>
          <a:bodyPr lIns="90488" tIns="44450" rIns="90488" bIns="44450">
            <a:normAutofit/>
          </a:bodyPr>
          <a:lstStyle/>
          <a:p>
            <a:pPr lvl="1"/>
            <a:r>
              <a:rPr lang="en-US" sz="1900" dirty="0"/>
              <a:t>Syntax</a:t>
            </a:r>
          </a:p>
          <a:p>
            <a:pPr eaLnBrk="1" hangingPunct="1">
              <a:lnSpc>
                <a:spcPts val="3000"/>
              </a:lnSpc>
              <a:buFont typeface="Arial" pitchFamily="34" charset="0"/>
              <a:buNone/>
            </a:pPr>
            <a:r>
              <a:rPr lang="en-US" dirty="0">
                <a:solidFill>
                  <a:schemeClr val="tx1"/>
                </a:solidFill>
                <a:cs typeface="Times New Roman" pitchFamily="18" charset="0"/>
              </a:rPr>
              <a:t>(</a:t>
            </a:r>
            <a:r>
              <a:rPr lang="en-US" dirty="0" err="1">
                <a:solidFill>
                  <a:schemeClr val="tx1"/>
                </a:solidFill>
                <a:cs typeface="Times New Roman" pitchFamily="18" charset="0"/>
              </a:rPr>
              <a:t>i</a:t>
            </a:r>
            <a:r>
              <a:rPr lang="en-US" sz="1900" dirty="0">
                <a:solidFill>
                  <a:schemeClr val="tx1"/>
                </a:solidFill>
                <a:cs typeface="Times New Roman" pitchFamily="18" charset="0"/>
              </a:rPr>
              <a:t>)  if &lt;condition is true&gt; then</a:t>
            </a:r>
          </a:p>
          <a:p>
            <a:pPr eaLnBrk="1" hangingPunct="1">
              <a:lnSpc>
                <a:spcPts val="3000"/>
              </a:lnSpc>
              <a:buFont typeface="Arial" pitchFamily="34" charset="0"/>
              <a:buNone/>
            </a:pPr>
            <a:r>
              <a:rPr lang="en-US" sz="1900" dirty="0">
                <a:solidFill>
                  <a:schemeClr val="tx1"/>
                </a:solidFill>
                <a:cs typeface="Times New Roman" pitchFamily="18" charset="0"/>
              </a:rPr>
              <a:t>	    &lt;execute commands&gt;</a:t>
            </a:r>
          </a:p>
          <a:p>
            <a:pPr eaLnBrk="1" hangingPunct="1">
              <a:lnSpc>
                <a:spcPts val="3000"/>
              </a:lnSpc>
              <a:buFont typeface="Arial" pitchFamily="34" charset="0"/>
              <a:buNone/>
            </a:pPr>
            <a:r>
              <a:rPr lang="en-US" sz="1900" dirty="0">
                <a:solidFill>
                  <a:schemeClr val="tx1"/>
                </a:solidFill>
                <a:cs typeface="Times New Roman" pitchFamily="18" charset="0"/>
              </a:rPr>
              <a:t>     else</a:t>
            </a:r>
          </a:p>
          <a:p>
            <a:pPr eaLnBrk="1" hangingPunct="1">
              <a:lnSpc>
                <a:spcPts val="3000"/>
              </a:lnSpc>
              <a:buFont typeface="Arial" pitchFamily="34" charset="0"/>
              <a:buNone/>
            </a:pPr>
            <a:r>
              <a:rPr lang="en-US" sz="1900" dirty="0">
                <a:solidFill>
                  <a:schemeClr val="tx1"/>
                </a:solidFill>
                <a:cs typeface="Times New Roman" pitchFamily="18" charset="0"/>
              </a:rPr>
              <a:t>	    &lt;execute commands&gt;</a:t>
            </a:r>
          </a:p>
          <a:p>
            <a:pPr eaLnBrk="1" hangingPunct="1">
              <a:lnSpc>
                <a:spcPts val="3000"/>
              </a:lnSpc>
              <a:buFont typeface="Arial" pitchFamily="34" charset="0"/>
              <a:buNone/>
            </a:pPr>
            <a:r>
              <a:rPr lang="en-US" sz="1900" dirty="0">
                <a:solidFill>
                  <a:schemeClr val="tx1"/>
                </a:solidFill>
                <a:cs typeface="Times New Roman" pitchFamily="18" charset="0"/>
              </a:rPr>
              <a:t>     fi</a:t>
            </a:r>
          </a:p>
          <a:p>
            <a:pPr eaLnBrk="1" hangingPunct="1">
              <a:lnSpc>
                <a:spcPts val="3000"/>
              </a:lnSpc>
              <a:buFont typeface="Arial" pitchFamily="34" charset="0"/>
              <a:buNone/>
            </a:pPr>
            <a:r>
              <a:rPr lang="en-US" sz="1900" dirty="0">
                <a:solidFill>
                  <a:schemeClr val="tx1"/>
                </a:solidFill>
                <a:cs typeface="Times New Roman" pitchFamily="18" charset="0"/>
              </a:rPr>
              <a:t>(ii) if &lt;condition is true&gt;</a:t>
            </a:r>
          </a:p>
          <a:p>
            <a:pPr eaLnBrk="1" hangingPunct="1">
              <a:lnSpc>
                <a:spcPts val="3000"/>
              </a:lnSpc>
              <a:buFont typeface="Arial" pitchFamily="34" charset="0"/>
              <a:buNone/>
            </a:pPr>
            <a:r>
              <a:rPr lang="en-US" sz="1900" dirty="0">
                <a:solidFill>
                  <a:schemeClr val="tx1"/>
                </a:solidFill>
                <a:cs typeface="Times New Roman" pitchFamily="18" charset="0"/>
              </a:rPr>
              <a:t>	  then</a:t>
            </a:r>
          </a:p>
          <a:p>
            <a:pPr eaLnBrk="1" hangingPunct="1">
              <a:lnSpc>
                <a:spcPts val="3000"/>
              </a:lnSpc>
              <a:buFont typeface="Arial" pitchFamily="34" charset="0"/>
              <a:buNone/>
            </a:pPr>
            <a:r>
              <a:rPr lang="en-US" sz="1900" dirty="0">
                <a:solidFill>
                  <a:schemeClr val="tx1"/>
                </a:solidFill>
                <a:cs typeface="Times New Roman" pitchFamily="18" charset="0"/>
              </a:rPr>
              <a:t>        &lt;execute commands&gt;</a:t>
            </a:r>
          </a:p>
          <a:p>
            <a:pPr eaLnBrk="1" hangingPunct="1">
              <a:lnSpc>
                <a:spcPts val="3000"/>
              </a:lnSpc>
              <a:buFont typeface="Arial" pitchFamily="34" charset="0"/>
              <a:buNone/>
            </a:pPr>
            <a:r>
              <a:rPr lang="en-US" sz="1900" dirty="0">
                <a:solidFill>
                  <a:schemeClr val="tx1"/>
                </a:solidFill>
                <a:cs typeface="Times New Roman" pitchFamily="18" charset="0"/>
              </a:rPr>
              <a:t>	  </a:t>
            </a:r>
            <a:r>
              <a:rPr lang="en-US" sz="1900" dirty="0" err="1">
                <a:solidFill>
                  <a:schemeClr val="tx1"/>
                </a:solidFill>
                <a:cs typeface="Times New Roman" pitchFamily="18" charset="0"/>
              </a:rPr>
              <a:t>fi</a:t>
            </a:r>
            <a:endParaRPr lang="en-US" sz="1900" dirty="0">
              <a:solidFill>
                <a:schemeClr val="tx1"/>
              </a:solidFill>
              <a:cs typeface="Times New Roman" pitchFamily="18" charset="0"/>
            </a:endParaRPr>
          </a:p>
        </p:txBody>
      </p:sp>
      <p:sp>
        <p:nvSpPr>
          <p:cNvPr id="15362" name="Rectangle 4"/>
          <p:cNvSpPr>
            <a:spLocks noGrp="1" noChangeArrowheads="1"/>
          </p:cNvSpPr>
          <p:nvPr>
            <p:ph type="title"/>
          </p:nvPr>
        </p:nvSpPr>
        <p:spPr>
          <a:noFill/>
        </p:spPr>
        <p:txBody>
          <a:bodyPr lIns="90488" tIns="44450" rIns="90488" bIns="44450"/>
          <a:lstStyle/>
          <a:p>
            <a:r>
              <a:rPr lang="en-US" sz="1200" dirty="0"/>
              <a:t>8.8: if Statement Format</a:t>
            </a:r>
            <a:br>
              <a:rPr lang="en-US" sz="1200" dirty="0"/>
            </a:br>
            <a:r>
              <a:rPr lang="en-US" dirty="0"/>
              <a:t>Details </a:t>
            </a:r>
          </a:p>
        </p:txBody>
      </p:sp>
      <p:sp>
        <p:nvSpPr>
          <p:cNvPr id="15364" name="Rectangle 6"/>
          <p:cNvSpPr>
            <a:spLocks noChangeArrowheads="1"/>
          </p:cNvSpPr>
          <p:nvPr/>
        </p:nvSpPr>
        <p:spPr bwMode="auto">
          <a:xfrm>
            <a:off x="4419599" y="1501978"/>
            <a:ext cx="4591033" cy="4636540"/>
          </a:xfrm>
          <a:prstGeom prst="rect">
            <a:avLst/>
          </a:prstGeom>
          <a:noFill/>
          <a:ln w="19050">
            <a:solidFill>
              <a:schemeClr val="tx1"/>
            </a:solidFill>
            <a:miter lim="800000"/>
            <a:headEnd/>
            <a:tailEnd/>
          </a:ln>
        </p:spPr>
        <p:txBody>
          <a:bodyPr lIns="90488" tIns="44450" rIns="90488" bIns="44450"/>
          <a:lstStyle/>
          <a:p>
            <a:pPr marL="742950" lvl="1" indent="-295275">
              <a:lnSpc>
                <a:spcPts val="4000"/>
              </a:lnSpc>
              <a:spcBef>
                <a:spcPct val="20000"/>
              </a:spcBef>
              <a:buClr>
                <a:srgbClr val="00A1E4"/>
              </a:buClr>
              <a:buFont typeface="Arial" pitchFamily="34" charset="0"/>
              <a:buChar char="–"/>
            </a:pPr>
            <a:r>
              <a:rPr lang="en-US" dirty="0">
                <a:solidFill>
                  <a:srgbClr val="000000"/>
                </a:solidFill>
                <a:latin typeface="Candara"/>
                <a:cs typeface="Arial" pitchFamily="34" charset="0"/>
              </a:rPr>
              <a:t>Example</a:t>
            </a:r>
          </a:p>
          <a:p>
            <a:pPr marL="296863" indent="-296863">
              <a:lnSpc>
                <a:spcPts val="3500"/>
              </a:lnSpc>
              <a:buClr>
                <a:srgbClr val="00A1E4"/>
              </a:buClr>
            </a:pPr>
            <a:endParaRPr lang="en-US" sz="2000" dirty="0">
              <a:solidFill>
                <a:srgbClr val="000000"/>
              </a:solidFill>
              <a:latin typeface="Candara"/>
            </a:endParaRPr>
          </a:p>
        </p:txBody>
      </p:sp>
      <p:sp>
        <p:nvSpPr>
          <p:cNvPr id="15365" name="Rectangle 7"/>
          <p:cNvSpPr>
            <a:spLocks noChangeArrowheads="1"/>
          </p:cNvSpPr>
          <p:nvPr/>
        </p:nvSpPr>
        <p:spPr bwMode="auto">
          <a:xfrm>
            <a:off x="4847771" y="1828800"/>
            <a:ext cx="3962400" cy="4724400"/>
          </a:xfrm>
          <a:prstGeom prst="rect">
            <a:avLst/>
          </a:prstGeom>
          <a:noFill/>
          <a:ln w="12700" algn="ctr">
            <a:noFill/>
            <a:miter lim="800000"/>
            <a:headEnd/>
            <a:tailEnd/>
          </a:ln>
        </p:spPr>
        <p:txBody>
          <a:bodyPr wrap="none" lIns="90488" tIns="44450" rIns="90488" bIns="44450" anchor="ctr"/>
          <a:lstStyle/>
          <a:p>
            <a:endParaRPr lang="en-US">
              <a:solidFill>
                <a:srgbClr val="000000"/>
              </a:solidFill>
              <a:latin typeface="Candara"/>
            </a:endParaRPr>
          </a:p>
        </p:txBody>
      </p:sp>
      <p:sp>
        <p:nvSpPr>
          <p:cNvPr id="15366" name="Rectangle 8"/>
          <p:cNvSpPr>
            <a:spLocks noChangeArrowheads="1"/>
          </p:cNvSpPr>
          <p:nvPr/>
        </p:nvSpPr>
        <p:spPr bwMode="auto">
          <a:xfrm>
            <a:off x="0" y="1371600"/>
            <a:ext cx="4038600" cy="4648200"/>
          </a:xfrm>
          <a:prstGeom prst="rect">
            <a:avLst/>
          </a:prstGeom>
          <a:noFill/>
          <a:ln w="12700" algn="ctr">
            <a:noFill/>
            <a:miter lim="800000"/>
            <a:headEnd/>
            <a:tailEnd/>
          </a:ln>
        </p:spPr>
        <p:txBody>
          <a:bodyPr wrap="none" lIns="90488" tIns="44450" rIns="90488" bIns="44450" anchor="ctr"/>
          <a:lstStyle/>
          <a:p>
            <a:endParaRPr lang="en-US">
              <a:solidFill>
                <a:srgbClr val="000000"/>
              </a:solidFill>
              <a:latin typeface="Candara"/>
            </a:endParaRPr>
          </a:p>
        </p:txBody>
      </p:sp>
      <p:sp>
        <p:nvSpPr>
          <p:cNvPr id="15367" name="AutoShape 11"/>
          <p:cNvSpPr>
            <a:spLocks noChangeArrowheads="1"/>
          </p:cNvSpPr>
          <p:nvPr/>
        </p:nvSpPr>
        <p:spPr bwMode="auto">
          <a:xfrm>
            <a:off x="4718956" y="2198043"/>
            <a:ext cx="4018643" cy="37084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161925" indent="-266700">
              <a:spcBef>
                <a:spcPct val="20000"/>
              </a:spcBef>
              <a:buClr>
                <a:srgbClr val="FF9900"/>
              </a:buClr>
            </a:pPr>
            <a:r>
              <a:rPr lang="en-US" dirty="0">
                <a:latin typeface="Candara"/>
                <a:cs typeface="Times New Roman" pitchFamily="18" charset="0"/>
              </a:rPr>
              <a:t>if grep “^$1” /</a:t>
            </a:r>
            <a:r>
              <a:rPr lang="en-US" dirty="0" err="1">
                <a:latin typeface="Candara"/>
                <a:cs typeface="Times New Roman" pitchFamily="18" charset="0"/>
              </a:rPr>
              <a:t>etc</a:t>
            </a:r>
            <a:r>
              <a:rPr lang="en-US" dirty="0">
                <a:latin typeface="Candara"/>
                <a:cs typeface="Times New Roman" pitchFamily="18" charset="0"/>
              </a:rPr>
              <a:t>/</a:t>
            </a:r>
            <a:r>
              <a:rPr lang="en-US" dirty="0" err="1">
                <a:latin typeface="Candara"/>
                <a:cs typeface="Times New Roman" pitchFamily="18" charset="0"/>
              </a:rPr>
              <a:t>passwd</a:t>
            </a:r>
            <a:r>
              <a:rPr lang="en-US" dirty="0">
                <a:latin typeface="Candara"/>
                <a:cs typeface="Times New Roman" pitchFamily="18" charset="0"/>
              </a:rPr>
              <a:t> 2&gt;/dev/null</a:t>
            </a:r>
          </a:p>
          <a:p>
            <a:pPr marL="161925" indent="-266700">
              <a:spcBef>
                <a:spcPct val="20000"/>
              </a:spcBef>
              <a:buClr>
                <a:srgbClr val="FF9900"/>
              </a:buClr>
            </a:pPr>
            <a:r>
              <a:rPr lang="en-US" dirty="0">
                <a:latin typeface="Candara"/>
                <a:cs typeface="Times New Roman" pitchFamily="18" charset="0"/>
              </a:rPr>
              <a:t>	then</a:t>
            </a:r>
          </a:p>
          <a:p>
            <a:pPr marL="161925" indent="-266700">
              <a:spcBef>
                <a:spcPct val="20000"/>
              </a:spcBef>
              <a:buClr>
                <a:srgbClr val="FF9900"/>
              </a:buClr>
            </a:pPr>
            <a:r>
              <a:rPr lang="en-US" dirty="0">
                <a:latin typeface="Candara"/>
                <a:cs typeface="Times New Roman" pitchFamily="18" charset="0"/>
              </a:rPr>
              <a:t>		echo “pattern found”</a:t>
            </a:r>
          </a:p>
          <a:p>
            <a:pPr marL="161925" indent="-266700">
              <a:spcBef>
                <a:spcPct val="20000"/>
              </a:spcBef>
              <a:buClr>
                <a:srgbClr val="FF9900"/>
              </a:buClr>
            </a:pPr>
            <a:r>
              <a:rPr lang="en-US" dirty="0">
                <a:latin typeface="Candara"/>
                <a:cs typeface="Times New Roman" pitchFamily="18" charset="0"/>
              </a:rPr>
              <a:t>	else</a:t>
            </a:r>
          </a:p>
          <a:p>
            <a:pPr marL="161925" indent="-266700">
              <a:spcBef>
                <a:spcPct val="20000"/>
              </a:spcBef>
              <a:buClr>
                <a:srgbClr val="FF9900"/>
              </a:buClr>
            </a:pPr>
            <a:r>
              <a:rPr lang="en-US" dirty="0">
                <a:latin typeface="Candara"/>
                <a:cs typeface="Times New Roman" pitchFamily="18" charset="0"/>
              </a:rPr>
              <a:t>		echo “pattern not found”</a:t>
            </a:r>
          </a:p>
          <a:p>
            <a:pPr marL="161925" indent="-266700">
              <a:spcBef>
                <a:spcPct val="20000"/>
              </a:spcBef>
              <a:buClr>
                <a:srgbClr val="FF9900"/>
              </a:buClr>
            </a:pPr>
            <a:r>
              <a:rPr lang="en-US" dirty="0" err="1">
                <a:latin typeface="Candara"/>
                <a:cs typeface="Times New Roman" pitchFamily="18" charset="0"/>
              </a:rPr>
              <a:t>fi</a:t>
            </a:r>
            <a:endParaRPr lang="en-US" dirty="0">
              <a:latin typeface="Candara"/>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Grp="1" noChangeArrowheads="1"/>
          </p:cNvSpPr>
          <p:nvPr>
            <p:ph type="body" sz="quarter" idx="10"/>
          </p:nvPr>
        </p:nvSpPr>
        <p:spPr>
          <a:xfrm>
            <a:off x="305993" y="1501978"/>
            <a:ext cx="4113605" cy="4766300"/>
          </a:xfrm>
          <a:noFill/>
          <a:ln>
            <a:solidFill>
              <a:schemeClr val="tx2"/>
            </a:solidFill>
          </a:ln>
        </p:spPr>
        <p:txBody>
          <a:bodyPr lIns="90488" tIns="44450" rIns="90488" bIns="44450"/>
          <a:lstStyle/>
          <a:p>
            <a:pPr lvl="1"/>
            <a:r>
              <a:rPr lang="en-US" dirty="0"/>
              <a:t>Syntax:</a:t>
            </a:r>
          </a:p>
          <a:p>
            <a:pPr lvl="2">
              <a:lnSpc>
                <a:spcPts val="3000"/>
              </a:lnSpc>
              <a:buNone/>
            </a:pPr>
            <a:r>
              <a:rPr lang="en-US" sz="1800" dirty="0">
                <a:cs typeface="Times New Roman" pitchFamily="18" charset="0"/>
              </a:rPr>
              <a:t>(iii) if &lt;condition is true&gt;</a:t>
            </a:r>
          </a:p>
          <a:p>
            <a:pPr lvl="2">
              <a:lnSpc>
                <a:spcPts val="3000"/>
              </a:lnSpc>
              <a:buNone/>
            </a:pPr>
            <a:r>
              <a:rPr lang="en-US" sz="1800" dirty="0">
                <a:cs typeface="Times New Roman" pitchFamily="18" charset="0"/>
              </a:rPr>
              <a:t>      then</a:t>
            </a:r>
          </a:p>
          <a:p>
            <a:pPr lvl="2">
              <a:lnSpc>
                <a:spcPts val="3000"/>
              </a:lnSpc>
              <a:buNone/>
            </a:pPr>
            <a:r>
              <a:rPr lang="en-US" sz="1800" dirty="0">
                <a:cs typeface="Times New Roman" pitchFamily="18" charset="0"/>
              </a:rPr>
              <a:t>	          &lt;execute commands&gt;</a:t>
            </a:r>
          </a:p>
          <a:p>
            <a:pPr lvl="2">
              <a:lnSpc>
                <a:spcPts val="3000"/>
              </a:lnSpc>
              <a:buNone/>
            </a:pPr>
            <a:r>
              <a:rPr lang="en-US" sz="1800" dirty="0">
                <a:cs typeface="Times New Roman" pitchFamily="18" charset="0"/>
              </a:rPr>
              <a:t>      </a:t>
            </a:r>
            <a:r>
              <a:rPr lang="en-US" sz="1800" dirty="0" err="1">
                <a:cs typeface="Times New Roman" pitchFamily="18" charset="0"/>
              </a:rPr>
              <a:t>elif</a:t>
            </a:r>
            <a:r>
              <a:rPr lang="en-US" sz="1800" dirty="0">
                <a:cs typeface="Times New Roman" pitchFamily="18" charset="0"/>
              </a:rPr>
              <a:t> &lt;condition is true&gt;</a:t>
            </a:r>
          </a:p>
          <a:p>
            <a:pPr lvl="2">
              <a:lnSpc>
                <a:spcPts val="3000"/>
              </a:lnSpc>
              <a:buNone/>
            </a:pPr>
            <a:r>
              <a:rPr lang="en-US" sz="1800" dirty="0">
                <a:cs typeface="Times New Roman" pitchFamily="18" charset="0"/>
              </a:rPr>
              <a:t>      then </a:t>
            </a:r>
          </a:p>
          <a:p>
            <a:pPr lvl="2">
              <a:lnSpc>
                <a:spcPts val="3000"/>
              </a:lnSpc>
              <a:buNone/>
            </a:pPr>
            <a:r>
              <a:rPr lang="en-US" sz="1800" dirty="0">
                <a:cs typeface="Times New Roman" pitchFamily="18" charset="0"/>
              </a:rPr>
              <a:t>	         &lt;execute commands&gt;</a:t>
            </a:r>
          </a:p>
          <a:p>
            <a:pPr lvl="2">
              <a:lnSpc>
                <a:spcPts val="3000"/>
              </a:lnSpc>
              <a:buNone/>
            </a:pPr>
            <a:r>
              <a:rPr lang="en-US" sz="1800" dirty="0">
                <a:cs typeface="Times New Roman" pitchFamily="18" charset="0"/>
              </a:rPr>
              <a:t>	         &lt;…&gt;</a:t>
            </a:r>
          </a:p>
          <a:p>
            <a:pPr lvl="2">
              <a:lnSpc>
                <a:spcPts val="3000"/>
              </a:lnSpc>
              <a:buNone/>
            </a:pPr>
            <a:r>
              <a:rPr lang="en-US" sz="1800" dirty="0">
                <a:cs typeface="Times New Roman" pitchFamily="18" charset="0"/>
              </a:rPr>
              <a:t>	    else     </a:t>
            </a:r>
          </a:p>
          <a:p>
            <a:pPr lvl="2">
              <a:lnSpc>
                <a:spcPts val="3000"/>
              </a:lnSpc>
              <a:buNone/>
            </a:pPr>
            <a:r>
              <a:rPr lang="en-US" sz="1800" dirty="0">
                <a:cs typeface="Times New Roman" pitchFamily="18" charset="0"/>
              </a:rPr>
              <a:t>  	         &lt;execute commands&gt;</a:t>
            </a:r>
          </a:p>
          <a:p>
            <a:pPr lvl="2">
              <a:lnSpc>
                <a:spcPts val="3000"/>
              </a:lnSpc>
              <a:buNone/>
            </a:pPr>
            <a:r>
              <a:rPr lang="en-US" sz="1800" dirty="0">
                <a:cs typeface="Times New Roman" pitchFamily="18" charset="0"/>
              </a:rPr>
              <a:t>      </a:t>
            </a:r>
            <a:r>
              <a:rPr lang="en-US" sz="1800" dirty="0" err="1">
                <a:cs typeface="Times New Roman" pitchFamily="18" charset="0"/>
              </a:rPr>
              <a:t>fi</a:t>
            </a:r>
            <a:endParaRPr lang="en-US" sz="1800" dirty="0">
              <a:cs typeface="Times New Roman" pitchFamily="18" charset="0"/>
            </a:endParaRPr>
          </a:p>
        </p:txBody>
      </p:sp>
      <p:sp>
        <p:nvSpPr>
          <p:cNvPr id="16386" name="Rectangle 5"/>
          <p:cNvSpPr>
            <a:spLocks noGrp="1" noChangeArrowheads="1"/>
          </p:cNvSpPr>
          <p:nvPr>
            <p:ph type="title"/>
          </p:nvPr>
        </p:nvSpPr>
        <p:spPr>
          <a:noFill/>
        </p:spPr>
        <p:txBody>
          <a:bodyPr lIns="90488" tIns="44450" rIns="90488" bIns="44450"/>
          <a:lstStyle/>
          <a:p>
            <a:r>
              <a:rPr lang="en-US" sz="1200" dirty="0"/>
              <a:t>8.9: if Statement Format</a:t>
            </a:r>
            <a:r>
              <a:rPr lang="en-US" sz="800" b="0" dirty="0"/>
              <a:t> </a:t>
            </a:r>
            <a:br>
              <a:rPr lang="en-US" sz="800" b="0" dirty="0"/>
            </a:br>
            <a:r>
              <a:rPr lang="en-US" dirty="0"/>
              <a:t>if Statement</a:t>
            </a:r>
          </a:p>
        </p:txBody>
      </p:sp>
      <p:sp>
        <p:nvSpPr>
          <p:cNvPr id="16388" name="Rectangle 7"/>
          <p:cNvSpPr>
            <a:spLocks noChangeArrowheads="1"/>
          </p:cNvSpPr>
          <p:nvPr/>
        </p:nvSpPr>
        <p:spPr bwMode="auto">
          <a:xfrm>
            <a:off x="4419601" y="1501978"/>
            <a:ext cx="4418405" cy="4766300"/>
          </a:xfrm>
          <a:prstGeom prst="rect">
            <a:avLst/>
          </a:prstGeom>
          <a:noFill/>
          <a:ln w="12700">
            <a:solidFill>
              <a:schemeClr val="tx2"/>
            </a:solidFill>
            <a:miter lim="800000"/>
            <a:headEnd/>
            <a:tailEnd/>
          </a:ln>
        </p:spPr>
        <p:txBody>
          <a:bodyPr lIns="90488" tIns="44450" rIns="90488" bIns="44450"/>
          <a:lstStyle/>
          <a:p>
            <a:pPr marL="742950" lvl="1" indent="-295275">
              <a:lnSpc>
                <a:spcPts val="3000"/>
              </a:lnSpc>
              <a:spcBef>
                <a:spcPct val="20000"/>
              </a:spcBef>
              <a:buClr>
                <a:srgbClr val="00A1E4"/>
              </a:buClr>
              <a:buFont typeface="Arial" pitchFamily="34" charset="0"/>
              <a:buChar char="–"/>
            </a:pPr>
            <a:r>
              <a:rPr lang="en-US" dirty="0">
                <a:solidFill>
                  <a:srgbClr val="000000"/>
                </a:solidFill>
                <a:latin typeface="Candara"/>
                <a:cs typeface="Arial" pitchFamily="34" charset="0"/>
              </a:rPr>
              <a:t>Example</a:t>
            </a:r>
          </a:p>
          <a:p>
            <a:pPr marL="296863" indent="-296863">
              <a:lnSpc>
                <a:spcPts val="2800"/>
              </a:lnSpc>
              <a:buClr>
                <a:srgbClr val="00A1E4"/>
              </a:buClr>
            </a:pPr>
            <a:endParaRPr lang="en-US" sz="2000" dirty="0">
              <a:solidFill>
                <a:srgbClr val="000000"/>
              </a:solidFill>
              <a:latin typeface="Candara"/>
            </a:endParaRPr>
          </a:p>
          <a:p>
            <a:pPr marL="296863" indent="-296863">
              <a:lnSpc>
                <a:spcPts val="2800"/>
              </a:lnSpc>
              <a:buClr>
                <a:srgbClr val="00A1E4"/>
              </a:buClr>
            </a:pPr>
            <a:endParaRPr lang="en-US" sz="2000" dirty="0">
              <a:solidFill>
                <a:srgbClr val="000000"/>
              </a:solidFill>
              <a:latin typeface="Candara"/>
            </a:endParaRPr>
          </a:p>
        </p:txBody>
      </p:sp>
      <p:sp>
        <p:nvSpPr>
          <p:cNvPr id="16389" name="AutoShape 9"/>
          <p:cNvSpPr>
            <a:spLocks noChangeArrowheads="1"/>
          </p:cNvSpPr>
          <p:nvPr/>
        </p:nvSpPr>
        <p:spPr bwMode="auto">
          <a:xfrm>
            <a:off x="4658488" y="2001869"/>
            <a:ext cx="3940629" cy="4103914"/>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161925" indent="-266700">
              <a:lnSpc>
                <a:spcPts val="2800"/>
              </a:lnSpc>
              <a:spcBef>
                <a:spcPct val="20000"/>
              </a:spcBef>
              <a:buClr>
                <a:srgbClr val="FF9900"/>
              </a:buClr>
            </a:pPr>
            <a:r>
              <a:rPr lang="en-US" dirty="0">
                <a:solidFill>
                  <a:schemeClr val="tx1"/>
                </a:solidFill>
                <a:latin typeface="Candara"/>
                <a:cs typeface="Times New Roman" pitchFamily="18" charset="0"/>
              </a:rPr>
              <a:t>if test $# -</a:t>
            </a:r>
            <a:r>
              <a:rPr lang="en-US" dirty="0" err="1">
                <a:solidFill>
                  <a:schemeClr val="tx1"/>
                </a:solidFill>
                <a:latin typeface="Candara"/>
                <a:cs typeface="Times New Roman" pitchFamily="18" charset="0"/>
              </a:rPr>
              <a:t>eq</a:t>
            </a:r>
            <a:r>
              <a:rPr lang="en-US" dirty="0">
                <a:solidFill>
                  <a:schemeClr val="tx1"/>
                </a:solidFill>
                <a:latin typeface="Candara"/>
                <a:cs typeface="Times New Roman" pitchFamily="18" charset="0"/>
              </a:rPr>
              <a:t> 0; then</a:t>
            </a:r>
          </a:p>
          <a:p>
            <a:pPr marL="161925" indent="-266700">
              <a:lnSpc>
                <a:spcPts val="2800"/>
              </a:lnSpc>
              <a:spcBef>
                <a:spcPct val="20000"/>
              </a:spcBef>
              <a:buClr>
                <a:srgbClr val="FF9900"/>
              </a:buClr>
            </a:pPr>
            <a:r>
              <a:rPr lang="en-US" dirty="0">
                <a:solidFill>
                  <a:schemeClr val="tx1"/>
                </a:solidFill>
                <a:latin typeface="Candara"/>
                <a:cs typeface="Times New Roman" pitchFamily="18" charset="0"/>
              </a:rPr>
              <a:t>	echo “wrong usage “ &gt; /dev/</a:t>
            </a:r>
            <a:r>
              <a:rPr lang="en-US" dirty="0" err="1">
                <a:solidFill>
                  <a:schemeClr val="tx1"/>
                </a:solidFill>
                <a:latin typeface="Candara"/>
                <a:cs typeface="Times New Roman" pitchFamily="18" charset="0"/>
              </a:rPr>
              <a:t>tty</a:t>
            </a:r>
            <a:endParaRPr lang="en-US" dirty="0">
              <a:solidFill>
                <a:schemeClr val="tx1"/>
              </a:solidFill>
              <a:latin typeface="Candara"/>
              <a:cs typeface="Times New Roman" pitchFamily="18" charset="0"/>
            </a:endParaRPr>
          </a:p>
          <a:p>
            <a:pPr marL="161925" indent="-266700">
              <a:lnSpc>
                <a:spcPts val="2800"/>
              </a:lnSpc>
              <a:spcBef>
                <a:spcPct val="20000"/>
              </a:spcBef>
              <a:buClr>
                <a:srgbClr val="FF9900"/>
              </a:buClr>
            </a:pPr>
            <a:r>
              <a:rPr lang="en-US" dirty="0">
                <a:solidFill>
                  <a:schemeClr val="tx1"/>
                </a:solidFill>
                <a:latin typeface="Candara"/>
                <a:cs typeface="Times New Roman" pitchFamily="18" charset="0"/>
              </a:rPr>
              <a:t>	</a:t>
            </a:r>
            <a:r>
              <a:rPr lang="en-US" dirty="0" err="1">
                <a:solidFill>
                  <a:schemeClr val="tx1"/>
                </a:solidFill>
                <a:latin typeface="Candara"/>
                <a:cs typeface="Times New Roman" pitchFamily="18" charset="0"/>
              </a:rPr>
              <a:t>elif</a:t>
            </a:r>
            <a:r>
              <a:rPr lang="en-US" dirty="0">
                <a:solidFill>
                  <a:schemeClr val="tx1"/>
                </a:solidFill>
                <a:latin typeface="Candara"/>
                <a:cs typeface="Times New Roman" pitchFamily="18" charset="0"/>
              </a:rPr>
              <a:t> [$# -</a:t>
            </a:r>
            <a:r>
              <a:rPr lang="en-US" dirty="0" err="1">
                <a:solidFill>
                  <a:schemeClr val="tx1"/>
                </a:solidFill>
                <a:latin typeface="Candara"/>
                <a:cs typeface="Times New Roman" pitchFamily="18" charset="0"/>
              </a:rPr>
              <a:t>eq</a:t>
            </a:r>
            <a:r>
              <a:rPr lang="en-US" dirty="0">
                <a:solidFill>
                  <a:schemeClr val="tx1"/>
                </a:solidFill>
                <a:latin typeface="Candara"/>
                <a:cs typeface="Times New Roman" pitchFamily="18" charset="0"/>
              </a:rPr>
              <a:t> 2 ]; then</a:t>
            </a:r>
          </a:p>
          <a:p>
            <a:pPr marL="161925" indent="-266700">
              <a:lnSpc>
                <a:spcPts val="2800"/>
              </a:lnSpc>
              <a:spcBef>
                <a:spcPct val="20000"/>
              </a:spcBef>
              <a:buClr>
                <a:srgbClr val="FF9900"/>
              </a:buClr>
            </a:pPr>
            <a:r>
              <a:rPr lang="en-US" dirty="0">
                <a:solidFill>
                  <a:schemeClr val="tx1"/>
                </a:solidFill>
                <a:latin typeface="Candara"/>
                <a:cs typeface="Times New Roman" pitchFamily="18" charset="0"/>
              </a:rPr>
              <a:t>	   </a:t>
            </a:r>
            <a:r>
              <a:rPr lang="en-US" dirty="0" err="1">
                <a:solidFill>
                  <a:schemeClr val="tx1"/>
                </a:solidFill>
                <a:latin typeface="Candara"/>
                <a:cs typeface="Times New Roman" pitchFamily="18" charset="0"/>
              </a:rPr>
              <a:t>grep</a:t>
            </a:r>
            <a:r>
              <a:rPr lang="en-US" dirty="0">
                <a:solidFill>
                  <a:schemeClr val="tx1"/>
                </a:solidFill>
                <a:latin typeface="Candara"/>
                <a:cs typeface="Times New Roman" pitchFamily="18" charset="0"/>
              </a:rPr>
              <a:t> “$1” $2 || echo “$1 not</a:t>
            </a:r>
          </a:p>
          <a:p>
            <a:pPr marL="161925" indent="-266700">
              <a:lnSpc>
                <a:spcPts val="2800"/>
              </a:lnSpc>
              <a:spcBef>
                <a:spcPct val="20000"/>
              </a:spcBef>
              <a:buClr>
                <a:srgbClr val="FF9900"/>
              </a:buClr>
            </a:pPr>
            <a:r>
              <a:rPr lang="en-US" dirty="0">
                <a:solidFill>
                  <a:schemeClr val="tx1"/>
                </a:solidFill>
                <a:latin typeface="Candara"/>
                <a:cs typeface="Times New Roman" pitchFamily="18" charset="0"/>
              </a:rPr>
              <a:t>                  found in $2” &gt; /dev/</a:t>
            </a:r>
            <a:r>
              <a:rPr lang="en-US" dirty="0" err="1">
                <a:solidFill>
                  <a:schemeClr val="tx1"/>
                </a:solidFill>
                <a:latin typeface="Candara"/>
                <a:cs typeface="Times New Roman" pitchFamily="18" charset="0"/>
              </a:rPr>
              <a:t>tty</a:t>
            </a:r>
            <a:endParaRPr lang="en-US" dirty="0">
              <a:solidFill>
                <a:schemeClr val="tx1"/>
              </a:solidFill>
              <a:latin typeface="Candara"/>
              <a:cs typeface="Times New Roman" pitchFamily="18" charset="0"/>
            </a:endParaRPr>
          </a:p>
          <a:p>
            <a:pPr marL="161925" indent="-266700">
              <a:lnSpc>
                <a:spcPts val="2800"/>
              </a:lnSpc>
              <a:spcBef>
                <a:spcPct val="20000"/>
              </a:spcBef>
              <a:buClr>
                <a:srgbClr val="FF9900"/>
              </a:buClr>
            </a:pPr>
            <a:r>
              <a:rPr lang="en-US" dirty="0">
                <a:solidFill>
                  <a:schemeClr val="tx1"/>
                </a:solidFill>
                <a:latin typeface="Candara"/>
                <a:cs typeface="Times New Roman" pitchFamily="18" charset="0"/>
              </a:rPr>
              <a:t>    else</a:t>
            </a:r>
          </a:p>
          <a:p>
            <a:pPr marL="161925" indent="-266700">
              <a:lnSpc>
                <a:spcPts val="2800"/>
              </a:lnSpc>
              <a:spcBef>
                <a:spcPct val="20000"/>
              </a:spcBef>
              <a:buClr>
                <a:srgbClr val="FF9900"/>
              </a:buClr>
            </a:pPr>
            <a:r>
              <a:rPr lang="en-US" dirty="0">
                <a:solidFill>
                  <a:schemeClr val="tx1"/>
                </a:solidFill>
                <a:latin typeface="Candara"/>
                <a:cs typeface="Times New Roman" pitchFamily="18" charset="0"/>
              </a:rPr>
              <a:t>	      echo “you didn’t enter 2</a:t>
            </a:r>
          </a:p>
          <a:p>
            <a:pPr marL="161925" indent="-266700">
              <a:lnSpc>
                <a:spcPts val="2800"/>
              </a:lnSpc>
              <a:spcBef>
                <a:spcPct val="20000"/>
              </a:spcBef>
              <a:buClr>
                <a:srgbClr val="FF9900"/>
              </a:buClr>
            </a:pPr>
            <a:r>
              <a:rPr lang="en-US" dirty="0">
                <a:solidFill>
                  <a:schemeClr val="tx1"/>
                </a:solidFill>
                <a:latin typeface="Candara"/>
                <a:cs typeface="Times New Roman" pitchFamily="18" charset="0"/>
              </a:rPr>
              <a:t>                                   arguments” </a:t>
            </a:r>
          </a:p>
          <a:p>
            <a:pPr marL="161925" indent="-266700">
              <a:lnSpc>
                <a:spcPts val="2800"/>
              </a:lnSpc>
              <a:spcBef>
                <a:spcPct val="20000"/>
              </a:spcBef>
              <a:buClr>
                <a:srgbClr val="FF9900"/>
              </a:buClr>
            </a:pPr>
            <a:r>
              <a:rPr lang="en-US" dirty="0">
                <a:solidFill>
                  <a:schemeClr val="tx1"/>
                </a:solidFill>
                <a:latin typeface="Candara"/>
                <a:cs typeface="Times New Roman" pitchFamily="18" charset="0"/>
              </a:rPr>
              <a:t> </a:t>
            </a:r>
            <a:r>
              <a:rPr lang="en-US" dirty="0" err="1">
                <a:solidFill>
                  <a:schemeClr val="tx1"/>
                </a:solidFill>
                <a:latin typeface="Candara"/>
                <a:cs typeface="Times New Roman" pitchFamily="18" charset="0"/>
              </a:rPr>
              <a:t>fi</a:t>
            </a:r>
            <a:endParaRPr lang="en-US" dirty="0">
              <a:solidFill>
                <a:schemeClr val="tx1"/>
              </a:solidFill>
              <a:latin typeface="Candara"/>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sz="quarter" idx="10"/>
          </p:nvPr>
        </p:nvSpPr>
        <p:spPr/>
        <p:txBody>
          <a:bodyPr lIns="90488" tIns="44450" rIns="90488" bIns="44450"/>
          <a:lstStyle/>
          <a:p>
            <a:pPr eaLnBrk="1" hangingPunct="1"/>
            <a:r>
              <a:rPr lang="en-US" dirty="0"/>
              <a:t>Specify condition either using </a:t>
            </a:r>
            <a:r>
              <a:rPr lang="en-US" i="1" dirty="0"/>
              <a:t>test </a:t>
            </a:r>
            <a:r>
              <a:rPr lang="en-US" dirty="0"/>
              <a:t>or  </a:t>
            </a:r>
            <a:r>
              <a:rPr lang="en-US" i="1" dirty="0"/>
              <a:t>[ condition ]</a:t>
            </a:r>
          </a:p>
          <a:p>
            <a:pPr lvl="1" eaLnBrk="1" hangingPunct="1"/>
            <a:r>
              <a:rPr lang="en-US" dirty="0"/>
              <a:t>Example: test $1 –</a:t>
            </a:r>
            <a:r>
              <a:rPr lang="en-US" dirty="0" err="1"/>
              <a:t>eq</a:t>
            </a:r>
            <a:r>
              <a:rPr lang="en-US" dirty="0"/>
              <a:t> $2   same as [  $1 –</a:t>
            </a:r>
            <a:r>
              <a:rPr lang="en-US" dirty="0" err="1"/>
              <a:t>eq</a:t>
            </a:r>
            <a:r>
              <a:rPr lang="en-US" dirty="0"/>
              <a:t> $2  ]</a:t>
            </a:r>
          </a:p>
          <a:p>
            <a:pPr eaLnBrk="1" hangingPunct="1"/>
            <a:r>
              <a:rPr lang="en-US" dirty="0"/>
              <a:t>Relational Operator for Numbers:</a:t>
            </a:r>
          </a:p>
          <a:p>
            <a:pPr lvl="1" eaLnBrk="1" hangingPunct="1"/>
            <a:r>
              <a:rPr lang="en-US" dirty="0" err="1"/>
              <a:t>eq</a:t>
            </a:r>
            <a:r>
              <a:rPr lang="en-US" dirty="0"/>
              <a:t>:	Equal to</a:t>
            </a:r>
          </a:p>
          <a:p>
            <a:pPr lvl="1" eaLnBrk="1" hangingPunct="1"/>
            <a:r>
              <a:rPr lang="en-US" dirty="0"/>
              <a:t>ne:	Not equal to</a:t>
            </a:r>
          </a:p>
          <a:p>
            <a:pPr lvl="1" eaLnBrk="1" hangingPunct="1"/>
            <a:r>
              <a:rPr lang="en-US" dirty="0" err="1"/>
              <a:t>gt</a:t>
            </a:r>
            <a:r>
              <a:rPr lang="en-US" dirty="0"/>
              <a:t>:	Greater than</a:t>
            </a:r>
          </a:p>
          <a:p>
            <a:pPr lvl="1" eaLnBrk="1" hangingPunct="1"/>
            <a:r>
              <a:rPr lang="en-US" dirty="0" err="1"/>
              <a:t>ge</a:t>
            </a:r>
            <a:r>
              <a:rPr lang="en-US" dirty="0"/>
              <a:t>:	Greater than or equal to</a:t>
            </a:r>
          </a:p>
          <a:p>
            <a:pPr lvl="1" eaLnBrk="1" hangingPunct="1"/>
            <a:r>
              <a:rPr lang="en-US" dirty="0" err="1"/>
              <a:t>lt</a:t>
            </a:r>
            <a:r>
              <a:rPr lang="en-US" dirty="0"/>
              <a:t>:	Less than</a:t>
            </a:r>
          </a:p>
          <a:p>
            <a:pPr lvl="1" eaLnBrk="1" hangingPunct="1"/>
            <a:r>
              <a:rPr lang="en-US" dirty="0"/>
              <a:t>le:	Less than or equal to</a:t>
            </a:r>
          </a:p>
        </p:txBody>
      </p:sp>
      <p:sp>
        <p:nvSpPr>
          <p:cNvPr id="17410" name="Rectangle 2"/>
          <p:cNvSpPr>
            <a:spLocks noGrp="1" noChangeArrowheads="1"/>
          </p:cNvSpPr>
          <p:nvPr>
            <p:ph type="title"/>
          </p:nvPr>
        </p:nvSpPr>
        <p:spPr/>
        <p:txBody>
          <a:bodyPr lIns="90488" tIns="44450" rIns="90488" bIns="44450"/>
          <a:lstStyle/>
          <a:p>
            <a:r>
              <a:rPr lang="en-US" sz="1200" dirty="0"/>
              <a:t>8.9: test Statement</a:t>
            </a:r>
            <a:br>
              <a:rPr lang="en-US" sz="1200" dirty="0"/>
            </a:br>
            <a:r>
              <a:rPr lang="en-US" dirty="0"/>
              <a:t>Relational Operator for numbers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sz="quarter" idx="10"/>
          </p:nvPr>
        </p:nvSpPr>
        <p:spPr/>
        <p:txBody>
          <a:bodyPr lIns="90488" tIns="44450" rIns="90488" bIns="44450"/>
          <a:lstStyle/>
          <a:p>
            <a:pPr eaLnBrk="1" hangingPunct="1">
              <a:lnSpc>
                <a:spcPct val="110000"/>
              </a:lnSpc>
            </a:pPr>
            <a:r>
              <a:rPr lang="en-US" dirty="0"/>
              <a:t>String operators used by </a:t>
            </a:r>
            <a:r>
              <a:rPr lang="en-US" i="1" dirty="0"/>
              <a:t>test:</a:t>
            </a:r>
          </a:p>
          <a:p>
            <a:pPr lvl="1" eaLnBrk="1" hangingPunct="1">
              <a:lnSpc>
                <a:spcPct val="110000"/>
              </a:lnSpc>
            </a:pPr>
            <a:r>
              <a:rPr lang="en-US" dirty="0"/>
              <a:t>-n </a:t>
            </a:r>
            <a:r>
              <a:rPr lang="en-US" dirty="0" err="1"/>
              <a:t>str</a:t>
            </a:r>
            <a:r>
              <a:rPr lang="en-US" dirty="0"/>
              <a:t>		True, if </a:t>
            </a:r>
            <a:r>
              <a:rPr lang="en-US" dirty="0" err="1"/>
              <a:t>str</a:t>
            </a:r>
            <a:r>
              <a:rPr lang="en-US" dirty="0"/>
              <a:t> not a null string</a:t>
            </a:r>
          </a:p>
          <a:p>
            <a:pPr lvl="1" eaLnBrk="1" hangingPunct="1">
              <a:lnSpc>
                <a:spcPct val="110000"/>
              </a:lnSpc>
            </a:pPr>
            <a:r>
              <a:rPr lang="en-US" dirty="0"/>
              <a:t>-z </a:t>
            </a:r>
            <a:r>
              <a:rPr lang="en-US" dirty="0" err="1"/>
              <a:t>str</a:t>
            </a:r>
            <a:r>
              <a:rPr lang="en-US" dirty="0"/>
              <a:t>		True, if </a:t>
            </a:r>
            <a:r>
              <a:rPr lang="en-US" dirty="0" err="1"/>
              <a:t>str</a:t>
            </a:r>
            <a:r>
              <a:rPr lang="en-US" dirty="0"/>
              <a:t> is a null string</a:t>
            </a:r>
          </a:p>
          <a:p>
            <a:pPr lvl="1" eaLnBrk="1" hangingPunct="1">
              <a:lnSpc>
                <a:spcPct val="110000"/>
              </a:lnSpc>
            </a:pPr>
            <a:r>
              <a:rPr lang="en-US" dirty="0"/>
              <a:t>S1 = S2	True, if S1 = S2</a:t>
            </a:r>
          </a:p>
          <a:p>
            <a:pPr lvl="1" eaLnBrk="1" hangingPunct="1">
              <a:lnSpc>
                <a:spcPct val="110000"/>
              </a:lnSpc>
            </a:pPr>
            <a:r>
              <a:rPr lang="en-US" dirty="0"/>
              <a:t>S1 != S2	True, if S1 </a:t>
            </a:r>
            <a:r>
              <a:rPr lang="en-US" dirty="0">
                <a:sym typeface="Symbol" pitchFamily="18" charset="2"/>
              </a:rPr>
              <a:t> S2</a:t>
            </a:r>
          </a:p>
          <a:p>
            <a:pPr lvl="1" eaLnBrk="1" hangingPunct="1">
              <a:lnSpc>
                <a:spcPct val="110000"/>
              </a:lnSpc>
            </a:pPr>
            <a:r>
              <a:rPr lang="en-US" dirty="0" err="1">
                <a:sym typeface="Symbol" pitchFamily="18" charset="2"/>
              </a:rPr>
              <a:t>str</a:t>
            </a:r>
            <a:r>
              <a:rPr lang="en-US" dirty="0">
                <a:sym typeface="Symbol" pitchFamily="18" charset="2"/>
              </a:rPr>
              <a:t> 		True, if </a:t>
            </a:r>
            <a:r>
              <a:rPr lang="en-US" dirty="0" err="1">
                <a:sym typeface="Symbol" pitchFamily="18" charset="2"/>
              </a:rPr>
              <a:t>str</a:t>
            </a:r>
            <a:r>
              <a:rPr lang="en-US" dirty="0">
                <a:sym typeface="Symbol" pitchFamily="18" charset="2"/>
              </a:rPr>
              <a:t> is assigned and not null</a:t>
            </a:r>
          </a:p>
          <a:p>
            <a:pPr lvl="1" eaLnBrk="1" hangingPunct="1">
              <a:lnSpc>
                <a:spcPct val="110000"/>
              </a:lnSpc>
              <a:buClr>
                <a:schemeClr val="tx1"/>
              </a:buClr>
              <a:buFont typeface="Marlett" pitchFamily="2" charset="2"/>
              <a:buNone/>
            </a:pPr>
            <a:endParaRPr lang="en-US" dirty="0">
              <a:sym typeface="Symbol" pitchFamily="18" charset="2"/>
            </a:endParaRPr>
          </a:p>
          <a:p>
            <a:pPr>
              <a:lnSpc>
                <a:spcPct val="110000"/>
              </a:lnSpc>
            </a:pPr>
            <a:r>
              <a:rPr lang="en-US" dirty="0"/>
              <a:t>Logical Operators</a:t>
            </a:r>
          </a:p>
          <a:p>
            <a:pPr lvl="1">
              <a:lnSpc>
                <a:spcPct val="110000"/>
              </a:lnSpc>
            </a:pPr>
            <a:r>
              <a:rPr lang="en-US" dirty="0"/>
              <a:t>-a		AND</a:t>
            </a:r>
          </a:p>
          <a:p>
            <a:pPr lvl="1">
              <a:lnSpc>
                <a:spcPct val="110000"/>
              </a:lnSpc>
            </a:pPr>
            <a:r>
              <a:rPr lang="en-US" dirty="0"/>
              <a:t>-o		OR</a:t>
            </a:r>
          </a:p>
          <a:p>
            <a:pPr lvl="1">
              <a:lnSpc>
                <a:spcPct val="110000"/>
              </a:lnSpc>
            </a:pPr>
            <a:r>
              <a:rPr lang="en-US" dirty="0"/>
              <a:t>!		NOT</a:t>
            </a:r>
          </a:p>
        </p:txBody>
      </p:sp>
      <p:sp>
        <p:nvSpPr>
          <p:cNvPr id="18434" name="Rectangle 2"/>
          <p:cNvSpPr>
            <a:spLocks noGrp="1" noChangeArrowheads="1"/>
          </p:cNvSpPr>
          <p:nvPr>
            <p:ph type="title"/>
          </p:nvPr>
        </p:nvSpPr>
        <p:spPr/>
        <p:txBody>
          <a:bodyPr lIns="90488" tIns="44450" rIns="90488" bIns="44450">
            <a:normAutofit fontScale="90000"/>
          </a:bodyPr>
          <a:lstStyle/>
          <a:p>
            <a:r>
              <a:rPr lang="en-US" sz="1200" dirty="0"/>
              <a:t>8.9: test Statement</a:t>
            </a:r>
            <a:r>
              <a:rPr lang="en-US" sz="1200" b="0" dirty="0"/>
              <a:t> </a:t>
            </a:r>
            <a:br>
              <a:rPr lang="en-US" sz="1200" b="0" dirty="0"/>
            </a:br>
            <a:r>
              <a:rPr lang="en-US" dirty="0"/>
              <a:t>Relational Operator for strings and logical operators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sz="quarter" idx="10"/>
          </p:nvPr>
        </p:nvSpPr>
        <p:spPr/>
        <p:txBody>
          <a:bodyPr lIns="90488" tIns="44450" rIns="90488" bIns="44450"/>
          <a:lstStyle/>
          <a:p>
            <a:pPr eaLnBrk="1" hangingPunct="1">
              <a:lnSpc>
                <a:spcPct val="110000"/>
              </a:lnSpc>
            </a:pPr>
            <a:r>
              <a:rPr lang="en-US" dirty="0"/>
              <a:t>File related operators used by test command</a:t>
            </a:r>
          </a:p>
          <a:p>
            <a:pPr lvl="1" eaLnBrk="1" hangingPunct="1">
              <a:lnSpc>
                <a:spcPct val="110000"/>
              </a:lnSpc>
            </a:pPr>
            <a:r>
              <a:rPr lang="en-US" dirty="0"/>
              <a:t>-f &lt;file&gt; 		True, if file exists and it is regular file</a:t>
            </a:r>
          </a:p>
          <a:p>
            <a:pPr lvl="1" eaLnBrk="1" hangingPunct="1">
              <a:lnSpc>
                <a:spcPct val="110000"/>
              </a:lnSpc>
            </a:pPr>
            <a:r>
              <a:rPr lang="en-US" dirty="0"/>
              <a:t>-d&lt;file&gt;		True, if file exist and it is directory file</a:t>
            </a:r>
          </a:p>
          <a:p>
            <a:pPr lvl="1" eaLnBrk="1" hangingPunct="1">
              <a:lnSpc>
                <a:spcPct val="110000"/>
              </a:lnSpc>
            </a:pPr>
            <a:r>
              <a:rPr lang="en-US" dirty="0"/>
              <a:t>-r &lt;file&gt;		True, if file exist and it is readable file</a:t>
            </a:r>
          </a:p>
          <a:p>
            <a:pPr lvl="1" eaLnBrk="1" hangingPunct="1">
              <a:lnSpc>
                <a:spcPct val="110000"/>
              </a:lnSpc>
            </a:pPr>
            <a:r>
              <a:rPr lang="en-US" dirty="0"/>
              <a:t>-w &lt;file&gt;		True, if file exist and it is writable file</a:t>
            </a:r>
          </a:p>
          <a:p>
            <a:pPr lvl="1" eaLnBrk="1" hangingPunct="1">
              <a:lnSpc>
                <a:spcPct val="110000"/>
              </a:lnSpc>
            </a:pPr>
            <a:r>
              <a:rPr lang="en-US" dirty="0"/>
              <a:t>-x &lt;file&gt;		True, if file exist and it is executable file</a:t>
            </a:r>
          </a:p>
          <a:p>
            <a:pPr lvl="1" eaLnBrk="1" hangingPunct="1">
              <a:lnSpc>
                <a:spcPct val="110000"/>
              </a:lnSpc>
            </a:pPr>
            <a:r>
              <a:rPr lang="en-US" dirty="0"/>
              <a:t>-s &lt;file&gt;		True, if file exist and it’s size &gt; 0</a:t>
            </a:r>
          </a:p>
          <a:p>
            <a:pPr lvl="1" eaLnBrk="1" hangingPunct="1">
              <a:lnSpc>
                <a:spcPct val="110000"/>
              </a:lnSpc>
            </a:pPr>
            <a:r>
              <a:rPr lang="en-US" dirty="0"/>
              <a:t>-e &lt;file&gt;		True, if file exist</a:t>
            </a:r>
            <a:endParaRPr lang="en-US" dirty="0">
              <a:sym typeface="Symbol" pitchFamily="18" charset="2"/>
            </a:endParaRPr>
          </a:p>
        </p:txBody>
      </p:sp>
      <p:sp>
        <p:nvSpPr>
          <p:cNvPr id="19458" name="Rectangle 2"/>
          <p:cNvSpPr>
            <a:spLocks noGrp="1" noChangeArrowheads="1"/>
          </p:cNvSpPr>
          <p:nvPr>
            <p:ph type="title"/>
          </p:nvPr>
        </p:nvSpPr>
        <p:spPr/>
        <p:txBody>
          <a:bodyPr lIns="90488" tIns="44450" rIns="90488" bIns="44450"/>
          <a:lstStyle/>
          <a:p>
            <a:r>
              <a:rPr lang="en-US" sz="1200" dirty="0"/>
              <a:t>9.9: test Statement </a:t>
            </a:r>
            <a:br>
              <a:rPr lang="en-US" sz="1200" dirty="0"/>
            </a:br>
            <a:r>
              <a:rPr lang="en-US" dirty="0"/>
              <a:t>File related operators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sz="quarter" idx="10"/>
          </p:nvPr>
        </p:nvSpPr>
        <p:spPr/>
        <p:txBody>
          <a:bodyPr lIns="90488" tIns="44450" rIns="90488" bIns="44450"/>
          <a:lstStyle/>
          <a:p>
            <a:pPr eaLnBrk="1" hangingPunct="1">
              <a:lnSpc>
                <a:spcPct val="110000"/>
              </a:lnSpc>
            </a:pPr>
            <a:r>
              <a:rPr lang="en-US" dirty="0"/>
              <a:t>Check whether user has entered a filename or not:</a:t>
            </a:r>
          </a:p>
          <a:p>
            <a:pPr lvl="1" eaLnBrk="1" hangingPunct="1"/>
            <a:r>
              <a:rPr lang="en-US" dirty="0"/>
              <a:t>Example:</a:t>
            </a:r>
          </a:p>
          <a:p>
            <a:pPr lvl="2" eaLnBrk="1" hangingPunct="1">
              <a:buFont typeface="Arial" pitchFamily="34" charset="0"/>
              <a:buNone/>
            </a:pPr>
            <a:endParaRPr lang="en-US" dirty="0"/>
          </a:p>
          <a:p>
            <a:pPr eaLnBrk="1" hangingPunct="1">
              <a:buFont typeface="Arial" pitchFamily="34" charset="0"/>
              <a:buNone/>
            </a:pPr>
            <a:endParaRPr lang="en-US" b="0" dirty="0">
              <a:cs typeface="Times New Roman" pitchFamily="18" charset="0"/>
            </a:endParaRPr>
          </a:p>
        </p:txBody>
      </p:sp>
      <p:sp>
        <p:nvSpPr>
          <p:cNvPr id="20482" name="Rectangle 2"/>
          <p:cNvSpPr>
            <a:spLocks noGrp="1" noChangeArrowheads="1"/>
          </p:cNvSpPr>
          <p:nvPr>
            <p:ph type="title"/>
          </p:nvPr>
        </p:nvSpPr>
        <p:spPr/>
        <p:txBody>
          <a:bodyPr lIns="90488" tIns="44450" rIns="90488" bIns="44450"/>
          <a:lstStyle/>
          <a:p>
            <a:r>
              <a:rPr lang="en-US" sz="1200" dirty="0"/>
              <a:t>8.9: test Statement</a:t>
            </a:r>
            <a:br>
              <a:rPr lang="en-US" sz="1200" dirty="0"/>
            </a:br>
            <a:r>
              <a:rPr lang="en-US" dirty="0"/>
              <a:t>Example</a:t>
            </a:r>
          </a:p>
        </p:txBody>
      </p:sp>
      <p:sp>
        <p:nvSpPr>
          <p:cNvPr id="20484" name="AutoShape 7"/>
          <p:cNvSpPr>
            <a:spLocks noChangeArrowheads="1"/>
          </p:cNvSpPr>
          <p:nvPr/>
        </p:nvSpPr>
        <p:spPr bwMode="auto">
          <a:xfrm>
            <a:off x="591458" y="2311400"/>
            <a:ext cx="6317342" cy="2696029"/>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cs typeface="Times New Roman" pitchFamily="18" charset="0"/>
              </a:rPr>
              <a:t>echo "Enter File Name:\n "</a:t>
            </a:r>
          </a:p>
          <a:p>
            <a:pPr lvl="1"/>
            <a:r>
              <a:rPr lang="en-US" dirty="0">
                <a:cs typeface="Times New Roman" pitchFamily="18" charset="0"/>
              </a:rPr>
              <a:t>read fn</a:t>
            </a:r>
          </a:p>
          <a:p>
            <a:pPr lvl="1"/>
            <a:r>
              <a:rPr lang="en-US" dirty="0">
                <a:cs typeface="Times New Roman" pitchFamily="18" charset="0"/>
              </a:rPr>
              <a:t>if [ -z “$fn” ]</a:t>
            </a:r>
          </a:p>
          <a:p>
            <a:pPr lvl="1"/>
            <a:r>
              <a:rPr lang="en-US" dirty="0">
                <a:cs typeface="Times New Roman" pitchFamily="18" charset="0"/>
              </a:rPr>
              <a:t>then</a:t>
            </a:r>
          </a:p>
          <a:p>
            <a:pPr lvl="1"/>
            <a:r>
              <a:rPr lang="en-US" dirty="0">
                <a:cs typeface="Times New Roman" pitchFamily="18" charset="0"/>
              </a:rPr>
              <a:t>   echo “You have not entered file name“</a:t>
            </a:r>
          </a:p>
          <a:p>
            <a:pPr lvl="1"/>
            <a:r>
              <a:rPr lang="en-US" dirty="0" err="1">
                <a:cs typeface="Times New Roman" pitchFamily="18" charset="0"/>
              </a:rPr>
              <a:t>fi</a:t>
            </a:r>
            <a:endParaRPr lang="en-US" dirty="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sz="quarter" idx="10"/>
          </p:nvPr>
        </p:nvSpPr>
        <p:spPr/>
        <p:txBody>
          <a:bodyPr lIns="90488" tIns="44450" rIns="90488" bIns="44450"/>
          <a:lstStyle/>
          <a:p>
            <a:pPr>
              <a:lnSpc>
                <a:spcPct val="110000"/>
              </a:lnSpc>
            </a:pPr>
            <a:r>
              <a:rPr lang="en-US" dirty="0"/>
              <a:t>Example:</a:t>
            </a:r>
          </a:p>
          <a:p>
            <a:pPr eaLnBrk="1" hangingPunct="1">
              <a:lnSpc>
                <a:spcPct val="110000"/>
              </a:lnSpc>
              <a:buClr>
                <a:schemeClr val="tx1"/>
              </a:buClr>
              <a:buFont typeface="Marlett" pitchFamily="2" charset="2"/>
              <a:buNone/>
            </a:pPr>
            <a:r>
              <a:rPr lang="en-US" dirty="0"/>
              <a:t>		</a:t>
            </a:r>
          </a:p>
          <a:p>
            <a:pPr lvl="2">
              <a:lnSpc>
                <a:spcPct val="110000"/>
              </a:lnSpc>
              <a:buNone/>
            </a:pPr>
            <a:r>
              <a:rPr lang="en-US" dirty="0"/>
              <a:t>		</a:t>
            </a:r>
          </a:p>
          <a:p>
            <a:pPr lvl="2">
              <a:lnSpc>
                <a:spcPct val="110000"/>
              </a:lnSpc>
              <a:buNone/>
            </a:pPr>
            <a:endParaRPr lang="en-US" b="0" dirty="0">
              <a:cs typeface="Times New Roman" pitchFamily="18" charset="0"/>
              <a:sym typeface="Symbol" pitchFamily="18" charset="2"/>
            </a:endParaRPr>
          </a:p>
          <a:p>
            <a:pPr lvl="2">
              <a:lnSpc>
                <a:spcPct val="110000"/>
              </a:lnSpc>
              <a:buNone/>
            </a:pPr>
            <a:endParaRPr lang="en-US" b="0" dirty="0">
              <a:cs typeface="Times New Roman" pitchFamily="18" charset="0"/>
              <a:sym typeface="Symbol" pitchFamily="18" charset="2"/>
            </a:endParaRPr>
          </a:p>
          <a:p>
            <a:pPr>
              <a:lnSpc>
                <a:spcPct val="110000"/>
              </a:lnSpc>
            </a:pPr>
            <a:r>
              <a:rPr lang="en-US" dirty="0"/>
              <a:t>Example:</a:t>
            </a:r>
          </a:p>
          <a:p>
            <a:pPr eaLnBrk="1" hangingPunct="1">
              <a:lnSpc>
                <a:spcPct val="110000"/>
              </a:lnSpc>
              <a:buClr>
                <a:schemeClr val="tx1"/>
              </a:buClr>
              <a:buFont typeface="Marlett" pitchFamily="2" charset="2"/>
              <a:buNone/>
            </a:pPr>
            <a:r>
              <a:rPr lang="en-US" dirty="0">
                <a:sym typeface="Symbol" pitchFamily="18" charset="2"/>
              </a:rPr>
              <a:t>		</a:t>
            </a:r>
          </a:p>
          <a:p>
            <a:pPr lvl="2">
              <a:lnSpc>
                <a:spcPct val="110000"/>
              </a:lnSpc>
              <a:buNone/>
            </a:pPr>
            <a:r>
              <a:rPr lang="en-US" dirty="0">
                <a:sym typeface="Symbol" pitchFamily="18" charset="2"/>
              </a:rPr>
              <a:t>		</a:t>
            </a:r>
            <a:endParaRPr lang="en-US" b="0" dirty="0">
              <a:cs typeface="Times New Roman" pitchFamily="18" charset="0"/>
            </a:endParaRPr>
          </a:p>
        </p:txBody>
      </p:sp>
      <p:sp>
        <p:nvSpPr>
          <p:cNvPr id="21506" name="Rectangle 2"/>
          <p:cNvSpPr>
            <a:spLocks noGrp="1" noChangeArrowheads="1"/>
          </p:cNvSpPr>
          <p:nvPr>
            <p:ph type="title"/>
          </p:nvPr>
        </p:nvSpPr>
        <p:spPr/>
        <p:txBody>
          <a:bodyPr lIns="90488" tIns="44450" rIns="90488" bIns="44450"/>
          <a:lstStyle/>
          <a:p>
            <a:r>
              <a:rPr lang="en-US" sz="1200" dirty="0"/>
              <a:t>8.9: test Statement</a:t>
            </a:r>
            <a:r>
              <a:rPr lang="en-US" sz="1000" dirty="0"/>
              <a:t> </a:t>
            </a:r>
            <a:br>
              <a:rPr lang="en-US" sz="1000" dirty="0"/>
            </a:br>
            <a:r>
              <a:rPr lang="en-US" dirty="0"/>
              <a:t>Example</a:t>
            </a:r>
          </a:p>
        </p:txBody>
      </p:sp>
      <p:sp>
        <p:nvSpPr>
          <p:cNvPr id="21508" name="AutoShape 8"/>
          <p:cNvSpPr>
            <a:spLocks noChangeArrowheads="1"/>
          </p:cNvSpPr>
          <p:nvPr/>
        </p:nvSpPr>
        <p:spPr bwMode="auto">
          <a:xfrm>
            <a:off x="1556656" y="1999342"/>
            <a:ext cx="5453743" cy="10668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2">
              <a:lnSpc>
                <a:spcPct val="110000"/>
              </a:lnSpc>
              <a:buNone/>
            </a:pPr>
            <a:r>
              <a:rPr lang="en-US" dirty="0">
                <a:cs typeface="Times New Roman" pitchFamily="18" charset="0"/>
              </a:rPr>
              <a:t>if test $x -</a:t>
            </a:r>
            <a:r>
              <a:rPr lang="en-US" dirty="0" err="1">
                <a:cs typeface="Times New Roman" pitchFamily="18" charset="0"/>
              </a:rPr>
              <a:t>eq</a:t>
            </a:r>
            <a:r>
              <a:rPr lang="en-US" dirty="0">
                <a:cs typeface="Times New Roman" pitchFamily="18" charset="0"/>
              </a:rPr>
              <a:t> $y</a:t>
            </a:r>
          </a:p>
          <a:p>
            <a:pPr lvl="2">
              <a:lnSpc>
                <a:spcPct val="110000"/>
              </a:lnSpc>
              <a:buNone/>
            </a:pPr>
            <a:r>
              <a:rPr lang="en-US" dirty="0">
                <a:cs typeface="Times New Roman" pitchFamily="18" charset="0"/>
                <a:sym typeface="Symbol" pitchFamily="18" charset="2"/>
              </a:rPr>
              <a:t> if [  $x -</a:t>
            </a:r>
            <a:r>
              <a:rPr lang="en-US" dirty="0" err="1">
                <a:cs typeface="Times New Roman" pitchFamily="18" charset="0"/>
                <a:sym typeface="Symbol" pitchFamily="18" charset="2"/>
              </a:rPr>
              <a:t>eq</a:t>
            </a:r>
            <a:r>
              <a:rPr lang="en-US" dirty="0">
                <a:cs typeface="Times New Roman" pitchFamily="18" charset="0"/>
                <a:sym typeface="Symbol" pitchFamily="18" charset="2"/>
              </a:rPr>
              <a:t> $y ]</a:t>
            </a:r>
          </a:p>
        </p:txBody>
      </p:sp>
      <p:sp>
        <p:nvSpPr>
          <p:cNvPr id="21509" name="AutoShape 9"/>
          <p:cNvSpPr>
            <a:spLocks noChangeArrowheads="1"/>
          </p:cNvSpPr>
          <p:nvPr/>
        </p:nvSpPr>
        <p:spPr bwMode="auto">
          <a:xfrm>
            <a:off x="1382486" y="3791859"/>
            <a:ext cx="5627914" cy="18288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2">
              <a:lnSpc>
                <a:spcPct val="110000"/>
              </a:lnSpc>
              <a:buNone/>
            </a:pPr>
            <a:r>
              <a:rPr lang="en-US" dirty="0">
                <a:cs typeface="Times New Roman" pitchFamily="18" charset="0"/>
                <a:sym typeface="Symbol" pitchFamily="18" charset="2"/>
              </a:rPr>
              <a:t>if  [ ! -f  </a:t>
            </a:r>
            <a:r>
              <a:rPr lang="en-US" dirty="0" err="1">
                <a:cs typeface="Times New Roman" pitchFamily="18" charset="0"/>
                <a:sym typeface="Symbol" pitchFamily="18" charset="2"/>
              </a:rPr>
              <a:t>fname</a:t>
            </a:r>
            <a:r>
              <a:rPr lang="en-US" dirty="0">
                <a:cs typeface="Times New Roman" pitchFamily="18" charset="0"/>
                <a:sym typeface="Symbol" pitchFamily="18" charset="2"/>
              </a:rPr>
              <a:t> ]</a:t>
            </a:r>
          </a:p>
          <a:p>
            <a:pPr lvl="2">
              <a:lnSpc>
                <a:spcPct val="110000"/>
              </a:lnSpc>
              <a:buNone/>
            </a:pPr>
            <a:r>
              <a:rPr lang="en-US" dirty="0">
                <a:cs typeface="Times New Roman" pitchFamily="18" charset="0"/>
                <a:sym typeface="Symbol" pitchFamily="18" charset="2"/>
              </a:rPr>
              <a:t>then</a:t>
            </a:r>
          </a:p>
          <a:p>
            <a:pPr lvl="2">
              <a:lnSpc>
                <a:spcPct val="110000"/>
              </a:lnSpc>
              <a:buNone/>
            </a:pPr>
            <a:r>
              <a:rPr lang="en-US" dirty="0">
                <a:cs typeface="Times New Roman" pitchFamily="18" charset="0"/>
                <a:sym typeface="Symbol" pitchFamily="18" charset="2"/>
              </a:rPr>
              <a:t>	echo “file does not exists”</a:t>
            </a:r>
          </a:p>
          <a:p>
            <a:pPr lvl="2">
              <a:lnSpc>
                <a:spcPct val="110000"/>
              </a:lnSpc>
              <a:buNone/>
            </a:pPr>
            <a:r>
              <a:rPr lang="en-US" dirty="0">
                <a:cs typeface="Times New Roman" pitchFamily="18" charset="0"/>
                <a:sym typeface="Symbol" pitchFamily="18" charset="2"/>
              </a:rPr>
              <a:t>fi</a:t>
            </a:r>
            <a:endParaRPr lang="en-US" dirty="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0"/>
          </p:nvPr>
        </p:nvSpPr>
        <p:spPr/>
        <p:txBody>
          <a:bodyPr lIns="90488" tIns="44450" rIns="90488" bIns="44450"/>
          <a:lstStyle/>
          <a:p>
            <a:pPr eaLnBrk="1" hangingPunct="1"/>
            <a:r>
              <a:rPr lang="en-US" dirty="0"/>
              <a:t>At the end of the session you will be able to understand:</a:t>
            </a:r>
          </a:p>
          <a:p>
            <a:pPr lvl="1" eaLnBrk="1" hangingPunct="1"/>
            <a:r>
              <a:rPr lang="en-US" dirty="0"/>
              <a:t>Shell variable</a:t>
            </a:r>
          </a:p>
          <a:p>
            <a:pPr lvl="1" eaLnBrk="1" hangingPunct="1"/>
            <a:r>
              <a:rPr lang="en-US" dirty="0"/>
              <a:t>Environment variables</a:t>
            </a:r>
          </a:p>
          <a:p>
            <a:pPr lvl="1" eaLnBrk="1" hangingPunct="1"/>
            <a:r>
              <a:rPr lang="en-US" dirty="0"/>
              <a:t>Shell script commands</a:t>
            </a:r>
          </a:p>
          <a:p>
            <a:pPr lvl="1" eaLnBrk="1" hangingPunct="1"/>
            <a:r>
              <a:rPr lang="en-US" dirty="0"/>
              <a:t>Command substitution</a:t>
            </a:r>
          </a:p>
          <a:p>
            <a:pPr lvl="1" eaLnBrk="1" hangingPunct="1"/>
            <a:r>
              <a:rPr lang="en-US" dirty="0"/>
              <a:t>Command line argument</a:t>
            </a:r>
          </a:p>
          <a:p>
            <a:pPr lvl="1" eaLnBrk="1" hangingPunct="1"/>
            <a:r>
              <a:rPr lang="en-US" dirty="0"/>
              <a:t>Conditional statements</a:t>
            </a:r>
          </a:p>
          <a:p>
            <a:pPr lvl="1"/>
            <a:r>
              <a:rPr lang="en-IN" dirty="0"/>
              <a:t>Calling PL/SQL block(procedure, function) from UNIX</a:t>
            </a:r>
            <a:endParaRPr lang="en-US" dirty="0"/>
          </a:p>
          <a:p>
            <a:pPr lvl="1" eaLnBrk="1" hangingPunct="1"/>
            <a:r>
              <a:rPr lang="en-US" dirty="0"/>
              <a:t>Iterative statements</a:t>
            </a:r>
          </a:p>
          <a:p>
            <a:pPr marL="457200" lvl="1" indent="0" eaLnBrk="1" hangingPunct="1">
              <a:buNone/>
            </a:pPr>
            <a:endParaRPr lang="en-US" dirty="0"/>
          </a:p>
        </p:txBody>
      </p:sp>
      <p:sp>
        <p:nvSpPr>
          <p:cNvPr id="4098" name="Rectangle 2"/>
          <p:cNvSpPr>
            <a:spLocks noGrp="1" noChangeArrowheads="1"/>
          </p:cNvSpPr>
          <p:nvPr>
            <p:ph type="title"/>
          </p:nvPr>
        </p:nvSpPr>
        <p:spPr/>
        <p:txBody>
          <a:bodyPr lIns="90488" tIns="44450" rIns="90488" bIns="44450">
            <a:normAutofit/>
          </a:bodyPr>
          <a:lstStyle/>
          <a:p>
            <a:pPr eaLnBrk="1" hangingPunct="1"/>
            <a:r>
              <a:rPr lang="en-US" dirty="0"/>
              <a:t>Lesson 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lIns="90488" tIns="44450" rIns="90488" bIns="44450"/>
          <a:lstStyle/>
          <a:p>
            <a:r>
              <a:rPr lang="en-US" sz="1200" dirty="0"/>
              <a:t>8.9: test Statement</a:t>
            </a:r>
            <a:r>
              <a:rPr lang="en-US" sz="1000" dirty="0"/>
              <a:t> </a:t>
            </a:r>
            <a:br>
              <a:rPr lang="en-US" sz="1000" dirty="0"/>
            </a:br>
            <a:r>
              <a:rPr lang="en-US" dirty="0"/>
              <a:t>Example</a:t>
            </a:r>
          </a:p>
        </p:txBody>
      </p:sp>
      <p:sp>
        <p:nvSpPr>
          <p:cNvPr id="22532" name="AutoShape 7"/>
          <p:cNvSpPr>
            <a:spLocks noChangeArrowheads="1"/>
          </p:cNvSpPr>
          <p:nvPr/>
        </p:nvSpPr>
        <p:spPr bwMode="auto">
          <a:xfrm>
            <a:off x="615407" y="1234765"/>
            <a:ext cx="5638800" cy="5138058"/>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dirty="0">
              <a:latin typeface="Candara"/>
            </a:endParaRPr>
          </a:p>
        </p:txBody>
      </p:sp>
      <p:sp>
        <p:nvSpPr>
          <p:cNvPr id="5" name="Rectangle 3"/>
          <p:cNvSpPr txBox="1">
            <a:spLocks noChangeArrowheads="1"/>
          </p:cNvSpPr>
          <p:nvPr/>
        </p:nvSpPr>
        <p:spPr>
          <a:xfrm>
            <a:off x="449321" y="1214438"/>
            <a:ext cx="6629400" cy="4648200"/>
          </a:xfrm>
          <a:prstGeom prst="rect">
            <a:avLst/>
          </a:prstGeom>
        </p:spPr>
        <p:txBody>
          <a:bodyPr vert="horz" lIns="90488" tIns="44450" rIns="90488" bIns="44450" rtlCol="0">
            <a:noAutofit/>
          </a:bodyPr>
          <a:lstStyle/>
          <a:p>
            <a:pPr marL="1143000" marR="0" lvl="2" indent="-228600" algn="l" defTabSz="914400" rtl="0" eaLnBrk="1" fontAlgn="auto" latinLnBrk="0" hangingPunct="1">
              <a:lnSpc>
                <a:spcPts val="2300"/>
              </a:lnSpc>
              <a:spcBef>
                <a:spcPct val="20000"/>
              </a:spcBef>
              <a:spcAft>
                <a:spcPts val="0"/>
              </a:spcAft>
              <a:buClr>
                <a:srgbClr val="00A1E4"/>
              </a:buClr>
              <a:buSzTx/>
              <a:buFont typeface="Arial" panose="020B0604020202020204" pitchFamily="34" charset="0"/>
              <a:buNone/>
              <a:tabLst/>
              <a:defRPr/>
            </a:pPr>
            <a:endParaRPr kumimoji="0" lang="en-US" sz="18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endParaRPr>
          </a:p>
          <a:p>
            <a:pPr marL="1143000" marR="0" lvl="2" indent="-228600" algn="l" defTabSz="914400" rtl="0" eaLnBrk="1" fontAlgn="auto" latinLnBrk="0" hangingPunct="1">
              <a:lnSpc>
                <a:spcPts val="2300"/>
              </a:lnSpc>
              <a:spcBef>
                <a:spcPct val="20000"/>
              </a:spcBef>
              <a:spcAft>
                <a:spcPts val="0"/>
              </a:spcAft>
              <a:buClr>
                <a:srgbClr val="00A1E4"/>
              </a:buClr>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echo “Enter the source file name : \c”</a:t>
            </a:r>
          </a:p>
          <a:p>
            <a:pPr marL="1143000" marR="0" lvl="2" indent="-228600" algn="l" defTabSz="914400" rtl="0" eaLnBrk="1" fontAlgn="auto" latinLnBrk="0" hangingPunct="1">
              <a:lnSpc>
                <a:spcPts val="2300"/>
              </a:lnSpc>
              <a:spcBef>
                <a:spcPct val="20000"/>
              </a:spcBef>
              <a:spcAft>
                <a:spcPts val="0"/>
              </a:spcAft>
              <a:buClr>
                <a:srgbClr val="00A1E4"/>
              </a:buClr>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read source</a:t>
            </a:r>
          </a:p>
          <a:p>
            <a:pPr marL="1143000" marR="0" lvl="2" indent="-228600" algn="l" defTabSz="914400" rtl="0" eaLnBrk="1" fontAlgn="auto" latinLnBrk="0" hangingPunct="1">
              <a:lnSpc>
                <a:spcPts val="2300"/>
              </a:lnSpc>
              <a:spcBef>
                <a:spcPct val="20000"/>
              </a:spcBef>
              <a:spcAft>
                <a:spcPts val="0"/>
              </a:spcAft>
              <a:buClr>
                <a:srgbClr val="00A1E4"/>
              </a:buClr>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#check for the existence of the source file</a:t>
            </a:r>
          </a:p>
          <a:p>
            <a:pPr marL="1143000" marR="0" lvl="2" indent="-228600" algn="l" defTabSz="914400" rtl="0" eaLnBrk="1" fontAlgn="auto" latinLnBrk="0" hangingPunct="1">
              <a:lnSpc>
                <a:spcPts val="2300"/>
              </a:lnSpc>
              <a:spcBef>
                <a:spcPct val="20000"/>
              </a:spcBef>
              <a:spcAft>
                <a:spcPts val="0"/>
              </a:spcAft>
              <a:buClr>
                <a:srgbClr val="00A1E4"/>
              </a:buClr>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if test –s “$source”   #file exists &amp; size is &gt; 0</a:t>
            </a:r>
          </a:p>
          <a:p>
            <a:pPr marL="1143000" marR="0" lvl="2" indent="-228600" algn="l" defTabSz="914400" rtl="0" eaLnBrk="1" fontAlgn="auto" latinLnBrk="0" hangingPunct="1">
              <a:lnSpc>
                <a:spcPts val="2300"/>
              </a:lnSpc>
              <a:spcBef>
                <a:spcPct val="20000"/>
              </a:spcBef>
              <a:spcAft>
                <a:spcPts val="0"/>
              </a:spcAft>
              <a:buClr>
                <a:srgbClr val="00A1E4"/>
              </a:buClr>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then</a:t>
            </a:r>
          </a:p>
          <a:p>
            <a:pPr marL="1143000" marR="0" lvl="2" indent="-228600" algn="l" defTabSz="914400" rtl="0" eaLnBrk="1" fontAlgn="auto" latinLnBrk="0" hangingPunct="1">
              <a:lnSpc>
                <a:spcPts val="2300"/>
              </a:lnSpc>
              <a:spcBef>
                <a:spcPct val="20000"/>
              </a:spcBef>
              <a:spcAft>
                <a:spcPts val="0"/>
              </a:spcAft>
              <a:buClr>
                <a:srgbClr val="00A1E4"/>
              </a:buClr>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	if test ! –r  “$source”</a:t>
            </a:r>
          </a:p>
          <a:p>
            <a:pPr marL="1143000" marR="0" lvl="2" indent="-228600" algn="l" defTabSz="914400" rtl="0" eaLnBrk="1" fontAlgn="auto" latinLnBrk="0" hangingPunct="1">
              <a:lnSpc>
                <a:spcPts val="2300"/>
              </a:lnSpc>
              <a:spcBef>
                <a:spcPct val="20000"/>
              </a:spcBef>
              <a:spcAft>
                <a:spcPts val="0"/>
              </a:spcAft>
              <a:buClr>
                <a:srgbClr val="00A1E4"/>
              </a:buClr>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	then</a:t>
            </a:r>
          </a:p>
          <a:p>
            <a:pPr marL="1143000" marR="0" lvl="2" indent="-228600" algn="l" defTabSz="914400" rtl="0" eaLnBrk="1" fontAlgn="auto" latinLnBrk="0" hangingPunct="1">
              <a:lnSpc>
                <a:spcPts val="2300"/>
              </a:lnSpc>
              <a:spcBef>
                <a:spcPct val="20000"/>
              </a:spcBef>
              <a:spcAft>
                <a:spcPts val="0"/>
              </a:spcAft>
              <a:buClr>
                <a:srgbClr val="00A1E4"/>
              </a:buClr>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		echo “Source file is not readable”</a:t>
            </a:r>
          </a:p>
          <a:p>
            <a:pPr marL="1143000" marR="0" lvl="2" indent="-228600" algn="l" defTabSz="914400" rtl="0" eaLnBrk="1" fontAlgn="auto" latinLnBrk="0" hangingPunct="1">
              <a:lnSpc>
                <a:spcPts val="2300"/>
              </a:lnSpc>
              <a:spcBef>
                <a:spcPct val="20000"/>
              </a:spcBef>
              <a:spcAft>
                <a:spcPts val="0"/>
              </a:spcAft>
              <a:buClr>
                <a:srgbClr val="00A1E4"/>
              </a:buClr>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		exit</a:t>
            </a:r>
          </a:p>
          <a:p>
            <a:pPr marL="1143000" marR="0" lvl="2" indent="-228600" algn="l" defTabSz="914400" rtl="0" eaLnBrk="1" fontAlgn="auto" latinLnBrk="0" hangingPunct="1">
              <a:lnSpc>
                <a:spcPts val="2300"/>
              </a:lnSpc>
              <a:spcBef>
                <a:spcPct val="20000"/>
              </a:spcBef>
              <a:spcAft>
                <a:spcPts val="0"/>
              </a:spcAft>
              <a:buClr>
                <a:srgbClr val="00A1E4"/>
              </a:buClr>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	fi</a:t>
            </a:r>
          </a:p>
          <a:p>
            <a:pPr marL="1143000" marR="0" lvl="2" indent="-228600" algn="l" defTabSz="914400" rtl="0" eaLnBrk="1" fontAlgn="auto" latinLnBrk="0" hangingPunct="1">
              <a:lnSpc>
                <a:spcPts val="2300"/>
              </a:lnSpc>
              <a:spcBef>
                <a:spcPct val="20000"/>
              </a:spcBef>
              <a:spcAft>
                <a:spcPts val="0"/>
              </a:spcAft>
              <a:buClr>
                <a:srgbClr val="00A1E4"/>
              </a:buClr>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 else</a:t>
            </a:r>
          </a:p>
          <a:p>
            <a:pPr marL="1143000" marR="0" lvl="2" indent="-228600" algn="l" defTabSz="914400" rtl="0" eaLnBrk="1" fontAlgn="auto" latinLnBrk="0" hangingPunct="1">
              <a:lnSpc>
                <a:spcPts val="2300"/>
              </a:lnSpc>
              <a:spcBef>
                <a:spcPct val="20000"/>
              </a:spcBef>
              <a:spcAft>
                <a:spcPts val="0"/>
              </a:spcAft>
              <a:buClr>
                <a:srgbClr val="00A1E4"/>
              </a:buClr>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	echo “Source file not present”</a:t>
            </a:r>
          </a:p>
          <a:p>
            <a:pPr marL="1143000" marR="0" lvl="2" indent="-228600" algn="l" defTabSz="914400" rtl="0" eaLnBrk="1" fontAlgn="auto" latinLnBrk="0" hangingPunct="1">
              <a:lnSpc>
                <a:spcPts val="2300"/>
              </a:lnSpc>
              <a:spcBef>
                <a:spcPct val="20000"/>
              </a:spcBef>
              <a:spcAft>
                <a:spcPts val="0"/>
              </a:spcAft>
              <a:buClr>
                <a:srgbClr val="00A1E4"/>
              </a:buClr>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	exit</a:t>
            </a:r>
          </a:p>
          <a:p>
            <a:pPr marL="1143000" marR="0" lvl="2" indent="-228600" algn="l" defTabSz="914400" rtl="0" eaLnBrk="1" fontAlgn="auto" latinLnBrk="0" hangingPunct="1">
              <a:lnSpc>
                <a:spcPts val="2300"/>
              </a:lnSpc>
              <a:spcBef>
                <a:spcPct val="20000"/>
              </a:spcBef>
              <a:spcAft>
                <a:spcPts val="0"/>
              </a:spcAft>
              <a:buClr>
                <a:srgbClr val="00A1E4"/>
              </a:buClr>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fi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lIns="90488" tIns="44450" rIns="90488" bIns="44450"/>
          <a:lstStyle/>
          <a:p>
            <a:r>
              <a:rPr lang="en-US" sz="1200" dirty="0"/>
              <a:t>8.10: Case Statement</a:t>
            </a:r>
            <a:br>
              <a:rPr lang="en-US" sz="2400" dirty="0"/>
            </a:br>
            <a:r>
              <a:rPr lang="en-US" dirty="0"/>
              <a:t>Case command</a:t>
            </a:r>
          </a:p>
        </p:txBody>
      </p:sp>
      <p:sp>
        <p:nvSpPr>
          <p:cNvPr id="23555" name="Rectangle 5"/>
          <p:cNvSpPr>
            <a:spLocks noChangeArrowheads="1"/>
          </p:cNvSpPr>
          <p:nvPr/>
        </p:nvSpPr>
        <p:spPr bwMode="auto">
          <a:xfrm>
            <a:off x="533400" y="1447800"/>
            <a:ext cx="3886200" cy="4724400"/>
          </a:xfrm>
          <a:prstGeom prst="rect">
            <a:avLst/>
          </a:prstGeom>
          <a:noFill/>
          <a:ln w="12700">
            <a:solidFill>
              <a:schemeClr val="tx2"/>
            </a:solidFill>
            <a:miter lim="800000"/>
            <a:headEnd/>
            <a:tailEnd/>
          </a:ln>
        </p:spPr>
        <p:txBody>
          <a:bodyPr lIns="90488" tIns="44450" rIns="90488" bIns="44450"/>
          <a:lstStyle/>
          <a:p>
            <a:pPr marL="742950" lvl="1" indent="-295275">
              <a:lnSpc>
                <a:spcPts val="4000"/>
              </a:lnSpc>
              <a:spcBef>
                <a:spcPct val="20000"/>
              </a:spcBef>
              <a:buClr>
                <a:srgbClr val="00A1E4"/>
              </a:buClr>
              <a:buFont typeface="Arial" pitchFamily="34" charset="0"/>
              <a:buChar char="–"/>
            </a:pPr>
            <a:r>
              <a:rPr lang="en-US" dirty="0">
                <a:solidFill>
                  <a:srgbClr val="000000"/>
                </a:solidFill>
                <a:latin typeface="Candara"/>
                <a:cs typeface="Arial" pitchFamily="34" charset="0"/>
              </a:rPr>
              <a:t>Syntax:</a:t>
            </a:r>
          </a:p>
          <a:p>
            <a:pPr marL="1076325" lvl="2" indent="-266700">
              <a:lnSpc>
                <a:spcPts val="3000"/>
              </a:lnSpc>
              <a:spcBef>
                <a:spcPct val="20000"/>
              </a:spcBef>
              <a:buClr>
                <a:srgbClr val="00A1E4"/>
              </a:buClr>
            </a:pPr>
            <a:r>
              <a:rPr lang="en-US" sz="2000" dirty="0">
                <a:solidFill>
                  <a:srgbClr val="000000"/>
                </a:solidFill>
                <a:latin typeface="Candara"/>
              </a:rPr>
              <a:t>	</a:t>
            </a:r>
            <a:r>
              <a:rPr lang="en-US" dirty="0">
                <a:solidFill>
                  <a:srgbClr val="000000"/>
                </a:solidFill>
                <a:latin typeface="Candara"/>
                <a:cs typeface="Times New Roman" pitchFamily="18" charset="0"/>
              </a:rPr>
              <a:t>case &lt;expression&gt; in</a:t>
            </a:r>
          </a:p>
          <a:p>
            <a:pPr marL="1076325" lvl="2" indent="-266700">
              <a:lnSpc>
                <a:spcPts val="3000"/>
              </a:lnSpc>
              <a:spcBef>
                <a:spcPct val="20000"/>
              </a:spcBef>
              <a:buClr>
                <a:srgbClr val="00A1E4"/>
              </a:buClr>
            </a:pPr>
            <a:r>
              <a:rPr lang="en-US" dirty="0">
                <a:solidFill>
                  <a:srgbClr val="000000"/>
                </a:solidFill>
                <a:latin typeface="Candara"/>
                <a:cs typeface="Times New Roman" pitchFamily="18" charset="0"/>
              </a:rPr>
              <a:t>	&lt;pattern 1&gt; ) &lt;execute commands&gt; ;;</a:t>
            </a:r>
          </a:p>
          <a:p>
            <a:pPr marL="1076325" lvl="2" indent="-266700">
              <a:lnSpc>
                <a:spcPts val="3000"/>
              </a:lnSpc>
              <a:spcBef>
                <a:spcPct val="20000"/>
              </a:spcBef>
              <a:buClr>
                <a:srgbClr val="00A1E4"/>
              </a:buClr>
            </a:pPr>
            <a:r>
              <a:rPr lang="en-US" dirty="0">
                <a:solidFill>
                  <a:srgbClr val="000000"/>
                </a:solidFill>
                <a:latin typeface="Candara"/>
                <a:cs typeface="Times New Roman" pitchFamily="18" charset="0"/>
              </a:rPr>
              <a:t>	&lt;pattern 2&gt; ) &lt;execute commands&gt; ;;</a:t>
            </a:r>
          </a:p>
          <a:p>
            <a:pPr marL="1076325" lvl="2" indent="-266700">
              <a:lnSpc>
                <a:spcPts val="3000"/>
              </a:lnSpc>
              <a:spcBef>
                <a:spcPct val="20000"/>
              </a:spcBef>
              <a:buClr>
                <a:srgbClr val="00A1E4"/>
              </a:buClr>
            </a:pPr>
            <a:r>
              <a:rPr lang="en-US" dirty="0">
                <a:solidFill>
                  <a:srgbClr val="000000"/>
                </a:solidFill>
                <a:latin typeface="Candara"/>
                <a:cs typeface="Times New Roman" pitchFamily="18" charset="0"/>
              </a:rPr>
              <a:t>		&lt;…&gt;</a:t>
            </a:r>
          </a:p>
          <a:p>
            <a:pPr marL="1076325" lvl="2" indent="-266700">
              <a:lnSpc>
                <a:spcPts val="3000"/>
              </a:lnSpc>
              <a:spcBef>
                <a:spcPct val="20000"/>
              </a:spcBef>
              <a:buClr>
                <a:srgbClr val="00A1E4"/>
              </a:buClr>
            </a:pPr>
            <a:r>
              <a:rPr lang="en-US" dirty="0">
                <a:solidFill>
                  <a:srgbClr val="000000"/>
                </a:solidFill>
                <a:latin typeface="Candara"/>
                <a:cs typeface="Times New Roman" pitchFamily="18" charset="0"/>
              </a:rPr>
              <a:t>		&lt;…&gt;</a:t>
            </a:r>
          </a:p>
          <a:p>
            <a:pPr marL="1076325" lvl="2" indent="-266700">
              <a:lnSpc>
                <a:spcPts val="3000"/>
              </a:lnSpc>
              <a:spcBef>
                <a:spcPct val="20000"/>
              </a:spcBef>
              <a:buClr>
                <a:srgbClr val="00A1E4"/>
              </a:buClr>
            </a:pPr>
            <a:r>
              <a:rPr lang="en-US" dirty="0">
                <a:solidFill>
                  <a:srgbClr val="000000"/>
                </a:solidFill>
                <a:latin typeface="Candara"/>
                <a:cs typeface="Times New Roman" pitchFamily="18" charset="0"/>
              </a:rPr>
              <a:t>	</a:t>
            </a:r>
            <a:r>
              <a:rPr lang="en-US" dirty="0" err="1">
                <a:solidFill>
                  <a:srgbClr val="000000"/>
                </a:solidFill>
                <a:latin typeface="Candara"/>
                <a:cs typeface="Times New Roman" pitchFamily="18" charset="0"/>
              </a:rPr>
              <a:t>esac</a:t>
            </a:r>
            <a:endParaRPr lang="en-US" dirty="0">
              <a:solidFill>
                <a:srgbClr val="000000"/>
              </a:solidFill>
              <a:latin typeface="Candara"/>
              <a:cs typeface="Times New Roman" pitchFamily="18" charset="0"/>
            </a:endParaRPr>
          </a:p>
          <a:p>
            <a:pPr marL="296863" indent="-296863">
              <a:lnSpc>
                <a:spcPts val="3000"/>
              </a:lnSpc>
              <a:buClr>
                <a:srgbClr val="00A1E4"/>
              </a:buClr>
            </a:pPr>
            <a:endParaRPr lang="en-US" sz="2000" dirty="0">
              <a:solidFill>
                <a:srgbClr val="000000"/>
              </a:solidFill>
              <a:latin typeface="Candara"/>
            </a:endParaRPr>
          </a:p>
        </p:txBody>
      </p:sp>
      <p:sp>
        <p:nvSpPr>
          <p:cNvPr id="23556" name="Rectangle 6"/>
          <p:cNvSpPr>
            <a:spLocks noChangeArrowheads="1"/>
          </p:cNvSpPr>
          <p:nvPr/>
        </p:nvSpPr>
        <p:spPr bwMode="auto">
          <a:xfrm>
            <a:off x="4546600" y="1447800"/>
            <a:ext cx="3810000" cy="4724400"/>
          </a:xfrm>
          <a:prstGeom prst="rect">
            <a:avLst/>
          </a:prstGeom>
          <a:noFill/>
          <a:ln w="12700">
            <a:solidFill>
              <a:schemeClr val="tx2"/>
            </a:solidFill>
            <a:miter lim="800000"/>
            <a:headEnd/>
            <a:tailEnd/>
          </a:ln>
        </p:spPr>
        <p:txBody>
          <a:bodyPr lIns="90488" tIns="44450" rIns="90488" bIns="44450"/>
          <a:lstStyle/>
          <a:p>
            <a:pPr marL="742950" lvl="1" indent="-295275">
              <a:lnSpc>
                <a:spcPts val="4000"/>
              </a:lnSpc>
              <a:spcBef>
                <a:spcPct val="20000"/>
              </a:spcBef>
              <a:buClr>
                <a:srgbClr val="00A1E4"/>
              </a:buClr>
              <a:buFont typeface="Arial" pitchFamily="34" charset="0"/>
              <a:buChar char="–"/>
            </a:pPr>
            <a:r>
              <a:rPr lang="en-US" dirty="0">
                <a:solidFill>
                  <a:srgbClr val="000000"/>
                </a:solidFill>
                <a:latin typeface="Candara"/>
                <a:cs typeface="Arial" pitchFamily="34" charset="0"/>
              </a:rPr>
              <a:t>Example:</a:t>
            </a:r>
          </a:p>
          <a:p>
            <a:pPr marL="296863" indent="-296863">
              <a:lnSpc>
                <a:spcPts val="3000"/>
              </a:lnSpc>
              <a:buClr>
                <a:srgbClr val="00A1E4"/>
              </a:buClr>
              <a:buFontTx/>
              <a:buChar char="•"/>
            </a:pPr>
            <a:endParaRPr lang="en-US" sz="2000" b="1" dirty="0">
              <a:solidFill>
                <a:srgbClr val="000000"/>
              </a:solidFill>
              <a:latin typeface="Candara"/>
            </a:endParaRPr>
          </a:p>
          <a:p>
            <a:pPr marL="1076325" lvl="2" indent="-266700">
              <a:lnSpc>
                <a:spcPts val="3000"/>
              </a:lnSpc>
              <a:spcBef>
                <a:spcPct val="20000"/>
              </a:spcBef>
              <a:buClr>
                <a:srgbClr val="00A1E4"/>
              </a:buClr>
            </a:pPr>
            <a:r>
              <a:rPr lang="en-US" sz="2000" dirty="0">
                <a:solidFill>
                  <a:srgbClr val="000000"/>
                </a:solidFill>
                <a:latin typeface="Candara"/>
              </a:rPr>
              <a:t>    </a:t>
            </a:r>
            <a:endParaRPr lang="en-US" sz="2000" dirty="0">
              <a:solidFill>
                <a:srgbClr val="000000"/>
              </a:solidFill>
              <a:latin typeface="Candara"/>
              <a:cs typeface="Times New Roman" pitchFamily="18" charset="0"/>
            </a:endParaRPr>
          </a:p>
        </p:txBody>
      </p:sp>
      <p:sp>
        <p:nvSpPr>
          <p:cNvPr id="23557" name="AutoShape 8"/>
          <p:cNvSpPr>
            <a:spLocks noChangeArrowheads="1"/>
          </p:cNvSpPr>
          <p:nvPr/>
        </p:nvSpPr>
        <p:spPr bwMode="auto">
          <a:xfrm>
            <a:off x="4724400" y="2131677"/>
            <a:ext cx="3352800" cy="403134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161925" indent="-266700">
              <a:lnSpc>
                <a:spcPts val="3000"/>
              </a:lnSpc>
              <a:spcBef>
                <a:spcPct val="20000"/>
              </a:spcBef>
              <a:buClr>
                <a:srgbClr val="FF9900"/>
              </a:buClr>
            </a:pPr>
            <a:r>
              <a:rPr lang="en-US" dirty="0">
                <a:solidFill>
                  <a:schemeClr val="tx2"/>
                </a:solidFill>
                <a:latin typeface="Candara"/>
                <a:cs typeface="Times New Roman" pitchFamily="18" charset="0"/>
              </a:rPr>
              <a:t>echo “\n Enter Option : \c”</a:t>
            </a:r>
          </a:p>
          <a:p>
            <a:pPr marL="161925" indent="-266700">
              <a:lnSpc>
                <a:spcPts val="3000"/>
              </a:lnSpc>
              <a:spcBef>
                <a:spcPct val="20000"/>
              </a:spcBef>
              <a:buClr>
                <a:srgbClr val="FF9900"/>
              </a:buClr>
            </a:pPr>
            <a:r>
              <a:rPr lang="en-US" dirty="0">
                <a:solidFill>
                  <a:schemeClr val="tx2"/>
                </a:solidFill>
                <a:latin typeface="Candara"/>
                <a:cs typeface="Times New Roman" pitchFamily="18" charset="0"/>
              </a:rPr>
              <a:t>	read choice</a:t>
            </a:r>
          </a:p>
          <a:p>
            <a:pPr marL="161925" indent="-266700">
              <a:lnSpc>
                <a:spcPts val="3000"/>
              </a:lnSpc>
              <a:spcBef>
                <a:spcPct val="20000"/>
              </a:spcBef>
              <a:buClr>
                <a:srgbClr val="FF9900"/>
              </a:buClr>
            </a:pPr>
            <a:r>
              <a:rPr lang="en-US" dirty="0">
                <a:solidFill>
                  <a:schemeClr val="tx2"/>
                </a:solidFill>
                <a:latin typeface="Candara"/>
                <a:cs typeface="Times New Roman" pitchFamily="18" charset="0"/>
              </a:rPr>
              <a:t>	case $choice in</a:t>
            </a:r>
          </a:p>
          <a:p>
            <a:pPr marL="161925" indent="-266700">
              <a:lnSpc>
                <a:spcPts val="3000"/>
              </a:lnSpc>
              <a:spcBef>
                <a:spcPct val="20000"/>
              </a:spcBef>
              <a:buClr>
                <a:srgbClr val="FF9900"/>
              </a:buClr>
            </a:pPr>
            <a:r>
              <a:rPr lang="en-US" dirty="0">
                <a:solidFill>
                  <a:schemeClr val="tx2"/>
                </a:solidFill>
                <a:latin typeface="Candara"/>
                <a:cs typeface="Times New Roman" pitchFamily="18" charset="0"/>
              </a:rPr>
              <a:t>	1) </a:t>
            </a:r>
            <a:r>
              <a:rPr lang="en-US" dirty="0" err="1">
                <a:solidFill>
                  <a:schemeClr val="tx2"/>
                </a:solidFill>
                <a:latin typeface="Candara"/>
                <a:cs typeface="Times New Roman" pitchFamily="18" charset="0"/>
              </a:rPr>
              <a:t>ls</a:t>
            </a:r>
            <a:r>
              <a:rPr lang="en-US" dirty="0">
                <a:solidFill>
                  <a:schemeClr val="tx2"/>
                </a:solidFill>
                <a:latin typeface="Candara"/>
                <a:cs typeface="Times New Roman" pitchFamily="18" charset="0"/>
              </a:rPr>
              <a:t> -l ;;</a:t>
            </a:r>
          </a:p>
          <a:p>
            <a:pPr marL="161925" indent="-266700">
              <a:lnSpc>
                <a:spcPts val="3000"/>
              </a:lnSpc>
              <a:spcBef>
                <a:spcPct val="20000"/>
              </a:spcBef>
              <a:buClr>
                <a:srgbClr val="FF9900"/>
              </a:buClr>
            </a:pPr>
            <a:r>
              <a:rPr lang="en-US" dirty="0">
                <a:solidFill>
                  <a:schemeClr val="tx2"/>
                </a:solidFill>
                <a:latin typeface="Candara"/>
                <a:cs typeface="Times New Roman" pitchFamily="18" charset="0"/>
              </a:rPr>
              <a:t>	2) </a:t>
            </a:r>
            <a:r>
              <a:rPr lang="en-US" dirty="0" err="1">
                <a:solidFill>
                  <a:schemeClr val="tx2"/>
                </a:solidFill>
                <a:latin typeface="Candara"/>
                <a:cs typeface="Times New Roman" pitchFamily="18" charset="0"/>
              </a:rPr>
              <a:t>ps</a:t>
            </a:r>
            <a:r>
              <a:rPr lang="en-US" dirty="0">
                <a:solidFill>
                  <a:schemeClr val="tx2"/>
                </a:solidFill>
                <a:latin typeface="Candara"/>
                <a:cs typeface="Times New Roman" pitchFamily="18" charset="0"/>
              </a:rPr>
              <a:t> -f ;;</a:t>
            </a:r>
          </a:p>
          <a:p>
            <a:pPr marL="161925" indent="-266700">
              <a:lnSpc>
                <a:spcPts val="3000"/>
              </a:lnSpc>
              <a:spcBef>
                <a:spcPct val="20000"/>
              </a:spcBef>
              <a:buClr>
                <a:srgbClr val="FF9900"/>
              </a:buClr>
            </a:pPr>
            <a:r>
              <a:rPr lang="en-US" dirty="0">
                <a:solidFill>
                  <a:schemeClr val="tx2"/>
                </a:solidFill>
                <a:latin typeface="Candara"/>
                <a:cs typeface="Times New Roman" pitchFamily="18" charset="0"/>
              </a:rPr>
              <a:t>	3) date ;;</a:t>
            </a:r>
          </a:p>
          <a:p>
            <a:pPr marL="161925" indent="-266700">
              <a:lnSpc>
                <a:spcPts val="3000"/>
              </a:lnSpc>
              <a:spcBef>
                <a:spcPct val="20000"/>
              </a:spcBef>
              <a:buClr>
                <a:srgbClr val="FF9900"/>
              </a:buClr>
            </a:pPr>
            <a:r>
              <a:rPr lang="en-US" dirty="0">
                <a:solidFill>
                  <a:schemeClr val="tx2"/>
                </a:solidFill>
                <a:latin typeface="Candara"/>
                <a:cs typeface="Times New Roman" pitchFamily="18" charset="0"/>
              </a:rPr>
              <a:t>	4) who ;;</a:t>
            </a:r>
          </a:p>
          <a:p>
            <a:pPr marL="161925" indent="-266700">
              <a:lnSpc>
                <a:spcPts val="3000"/>
              </a:lnSpc>
              <a:spcBef>
                <a:spcPct val="20000"/>
              </a:spcBef>
              <a:buClr>
                <a:srgbClr val="FF9900"/>
              </a:buClr>
            </a:pPr>
            <a:r>
              <a:rPr lang="en-US" dirty="0">
                <a:solidFill>
                  <a:schemeClr val="tx2"/>
                </a:solidFill>
                <a:latin typeface="Candara"/>
                <a:cs typeface="Times New Roman" pitchFamily="18" charset="0"/>
              </a:rPr>
              <a:t>	5) exit ;;</a:t>
            </a:r>
          </a:p>
          <a:p>
            <a:pPr marL="161925" indent="-266700">
              <a:lnSpc>
                <a:spcPts val="3000"/>
              </a:lnSpc>
              <a:spcBef>
                <a:spcPct val="20000"/>
              </a:spcBef>
              <a:buClr>
                <a:srgbClr val="FF9900"/>
              </a:buClr>
            </a:pPr>
            <a:r>
              <a:rPr lang="en-US" dirty="0">
                <a:solidFill>
                  <a:schemeClr val="tx2"/>
                </a:solidFill>
                <a:latin typeface="Candara"/>
                <a:cs typeface="Times New Roman" pitchFamily="18" charset="0"/>
              </a:rPr>
              <a:t>	</a:t>
            </a:r>
            <a:r>
              <a:rPr lang="en-US" dirty="0" err="1">
                <a:solidFill>
                  <a:schemeClr val="tx2"/>
                </a:solidFill>
                <a:latin typeface="Candara"/>
                <a:cs typeface="Times New Roman" pitchFamily="18" charset="0"/>
              </a:rPr>
              <a:t>esac</a:t>
            </a:r>
            <a:endParaRPr lang="en-US" dirty="0">
              <a:solidFill>
                <a:schemeClr val="tx2"/>
              </a:solidFill>
              <a:latin typeface="Candara"/>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lIns="90488" tIns="44450" rIns="90488" bIns="44450"/>
          <a:lstStyle/>
          <a:p>
            <a:r>
              <a:rPr lang="en-US" sz="1200" dirty="0"/>
              <a:t>8.10: Case Statement</a:t>
            </a:r>
            <a:br>
              <a:rPr lang="en-US" sz="1200" dirty="0"/>
            </a:br>
            <a:r>
              <a:rPr lang="en-US" dirty="0"/>
              <a:t>Example</a:t>
            </a:r>
          </a:p>
        </p:txBody>
      </p:sp>
      <p:sp>
        <p:nvSpPr>
          <p:cNvPr id="24580" name="AutoShape 7"/>
          <p:cNvSpPr>
            <a:spLocks noChangeArrowheads="1"/>
          </p:cNvSpPr>
          <p:nvPr/>
        </p:nvSpPr>
        <p:spPr bwMode="auto">
          <a:xfrm>
            <a:off x="629566" y="1650691"/>
            <a:ext cx="5638800" cy="28956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latin typeface="Candara"/>
            </a:endParaRPr>
          </a:p>
        </p:txBody>
      </p:sp>
      <p:sp>
        <p:nvSpPr>
          <p:cNvPr id="5" name="Rectangle 3"/>
          <p:cNvSpPr txBox="1">
            <a:spLocks noChangeArrowheads="1"/>
          </p:cNvSpPr>
          <p:nvPr/>
        </p:nvSpPr>
        <p:spPr>
          <a:xfrm>
            <a:off x="1064178" y="1650691"/>
            <a:ext cx="5029200" cy="2895600"/>
          </a:xfrm>
          <a:prstGeom prst="rect">
            <a:avLst/>
          </a:prstGeom>
        </p:spPr>
        <p:txBody>
          <a:bodyPr vert="horz" lIns="90488" tIns="44450" rIns="90488" bIns="44450" rtlCol="0">
            <a:normAutofit/>
          </a:bodyPr>
          <a:lstStyle/>
          <a:p>
            <a:pPr marL="1143000" marR="0" lvl="2" indent="-228600" algn="l" defTabSz="914400" rtl="0" eaLnBrk="1" fontAlgn="auto" latinLnBrk="0" hangingPunct="1">
              <a:lnSpc>
                <a:spcPct val="100000"/>
              </a:lnSpc>
              <a:spcBef>
                <a:spcPct val="20000"/>
              </a:spcBef>
              <a:spcAft>
                <a:spcPts val="0"/>
              </a:spcAft>
              <a:buClr>
                <a:srgbClr val="00A1E4"/>
              </a:buClr>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echo “do you wish to continue?”</a:t>
            </a:r>
          </a:p>
          <a:p>
            <a:pPr marL="1143000" marR="0" lvl="2" indent="-228600" algn="l" defTabSz="914400" rtl="0" eaLnBrk="1" fontAlgn="auto" latinLnBrk="0" hangingPunct="1">
              <a:lnSpc>
                <a:spcPct val="100000"/>
              </a:lnSpc>
              <a:spcBef>
                <a:spcPct val="20000"/>
              </a:spcBef>
              <a:spcAft>
                <a:spcPts val="0"/>
              </a:spcAft>
              <a:buClr>
                <a:srgbClr val="00A1E4"/>
              </a:buClr>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read </a:t>
            </a:r>
            <a:r>
              <a:rPr kumimoji="0" lang="en-US" sz="2000" b="0" i="0" u="none" strike="noStrike" kern="1200" cap="none" spc="0" normalizeH="0" baseline="0" noProof="0" dirty="0" err="1">
                <a:ln>
                  <a:noFill/>
                </a:ln>
                <a:solidFill>
                  <a:schemeClr val="tx1"/>
                </a:solidFill>
                <a:effectLst/>
                <a:uLnTx/>
                <a:uFillTx/>
                <a:latin typeface="Candara" panose="020E0502030303020204" pitchFamily="34" charset="0"/>
                <a:ea typeface="+mn-ea"/>
                <a:cs typeface="Times New Roman" pitchFamily="18" charset="0"/>
              </a:rPr>
              <a:t>ans</a:t>
            </a:r>
            <a:endParaRPr kumimoji="0" lang="en-US" sz="20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endParaRPr>
          </a:p>
          <a:p>
            <a:pPr marL="1143000" marR="0" lvl="2" indent="-228600" algn="l" defTabSz="914400" rtl="0" eaLnBrk="1" fontAlgn="auto" latinLnBrk="0" hangingPunct="1">
              <a:lnSpc>
                <a:spcPct val="100000"/>
              </a:lnSpc>
              <a:spcBef>
                <a:spcPct val="20000"/>
              </a:spcBef>
              <a:spcAft>
                <a:spcPts val="0"/>
              </a:spcAft>
              <a:buClr>
                <a:srgbClr val="00A1E4"/>
              </a:buClr>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case “$</a:t>
            </a:r>
            <a:r>
              <a:rPr kumimoji="0" lang="en-US" sz="2000" b="0" i="0" u="none" strike="noStrike" kern="1200" cap="none" spc="0" normalizeH="0" baseline="0" noProof="0" dirty="0" err="1">
                <a:ln>
                  <a:noFill/>
                </a:ln>
                <a:solidFill>
                  <a:schemeClr val="tx1"/>
                </a:solidFill>
                <a:effectLst/>
                <a:uLnTx/>
                <a:uFillTx/>
                <a:latin typeface="Candara" panose="020E0502030303020204" pitchFamily="34" charset="0"/>
                <a:ea typeface="+mn-ea"/>
                <a:cs typeface="Times New Roman" pitchFamily="18" charset="0"/>
              </a:rPr>
              <a:t>ans</a:t>
            </a:r>
            <a:r>
              <a:rPr kumimoji="0" lang="en-US" sz="20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 in</a:t>
            </a:r>
          </a:p>
          <a:p>
            <a:pPr marL="1143000" marR="0" lvl="2" indent="-228600" algn="l" defTabSz="914400" rtl="0" eaLnBrk="1" fontAlgn="auto" latinLnBrk="0" hangingPunct="1">
              <a:lnSpc>
                <a:spcPct val="100000"/>
              </a:lnSpc>
              <a:spcBef>
                <a:spcPct val="20000"/>
              </a:spcBef>
              <a:spcAft>
                <a:spcPts val="0"/>
              </a:spcAft>
              <a:buClr>
                <a:srgbClr val="00A1E4"/>
              </a:buClr>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	[</a:t>
            </a:r>
            <a:r>
              <a:rPr kumimoji="0" lang="en-US" sz="2000" b="0" i="0" u="none" strike="noStrike" kern="1200" cap="none" spc="0" normalizeH="0" baseline="0" noProof="0" dirty="0" err="1">
                <a:ln>
                  <a:noFill/>
                </a:ln>
                <a:solidFill>
                  <a:schemeClr val="tx1"/>
                </a:solidFill>
                <a:effectLst/>
                <a:uLnTx/>
                <a:uFillTx/>
                <a:latin typeface="Candara" panose="020E0502030303020204" pitchFamily="34" charset="0"/>
                <a:ea typeface="+mn-ea"/>
                <a:cs typeface="Times New Roman" pitchFamily="18" charset="0"/>
              </a:rPr>
              <a:t>yY</a:t>
            </a:r>
            <a:r>
              <a:rPr kumimoji="0" lang="en-US" sz="20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 [</a:t>
            </a:r>
            <a:r>
              <a:rPr kumimoji="0" lang="en-US" sz="2000" b="0" i="0" u="none" strike="noStrike" kern="1200" cap="none" spc="0" normalizeH="0" baseline="0" noProof="0" dirty="0" err="1">
                <a:ln>
                  <a:noFill/>
                </a:ln>
                <a:solidFill>
                  <a:schemeClr val="tx1"/>
                </a:solidFill>
                <a:effectLst/>
                <a:uLnTx/>
                <a:uFillTx/>
                <a:latin typeface="Candara" panose="020E0502030303020204" pitchFamily="34" charset="0"/>
                <a:ea typeface="+mn-ea"/>
                <a:cs typeface="Times New Roman" pitchFamily="18" charset="0"/>
              </a:rPr>
              <a:t>eE</a:t>
            </a:r>
            <a:r>
              <a:rPr kumimoji="0" lang="en-US" sz="20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 [</a:t>
            </a:r>
            <a:r>
              <a:rPr kumimoji="0" lang="en-US" sz="2000" b="0" i="0" u="none" strike="noStrike" kern="1200" cap="none" spc="0" normalizeH="0" baseline="0" noProof="0" dirty="0" err="1">
                <a:ln>
                  <a:noFill/>
                </a:ln>
                <a:solidFill>
                  <a:schemeClr val="tx1"/>
                </a:solidFill>
                <a:effectLst/>
                <a:uLnTx/>
                <a:uFillTx/>
                <a:latin typeface="Candara" panose="020E0502030303020204" pitchFamily="34" charset="0"/>
                <a:ea typeface="+mn-ea"/>
                <a:cs typeface="Times New Roman" pitchFamily="18" charset="0"/>
              </a:rPr>
              <a:t>sS</a:t>
            </a:r>
            <a:r>
              <a:rPr kumimoji="0" lang="en-US" sz="20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 ;;</a:t>
            </a:r>
          </a:p>
          <a:p>
            <a:pPr marL="1143000" marR="0" lvl="2" indent="-228600" algn="l" defTabSz="914400" rtl="0" eaLnBrk="1" fontAlgn="auto" latinLnBrk="0" hangingPunct="1">
              <a:lnSpc>
                <a:spcPct val="100000"/>
              </a:lnSpc>
              <a:spcBef>
                <a:spcPct val="20000"/>
              </a:spcBef>
              <a:spcAft>
                <a:spcPts val="0"/>
              </a:spcAft>
              <a:buClr>
                <a:srgbClr val="00A1E4"/>
              </a:buClr>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	[</a:t>
            </a:r>
            <a:r>
              <a:rPr kumimoji="0" lang="en-US" sz="2000" b="0" i="0" u="none" strike="noStrike" kern="1200" cap="none" spc="0" normalizeH="0" baseline="0" noProof="0" dirty="0" err="1">
                <a:ln>
                  <a:noFill/>
                </a:ln>
                <a:solidFill>
                  <a:schemeClr val="tx1"/>
                </a:solidFill>
                <a:effectLst/>
                <a:uLnTx/>
                <a:uFillTx/>
                <a:latin typeface="Candara" panose="020E0502030303020204" pitchFamily="34" charset="0"/>
                <a:ea typeface="+mn-ea"/>
                <a:cs typeface="Times New Roman" pitchFamily="18" charset="0"/>
              </a:rPr>
              <a:t>nN</a:t>
            </a:r>
            <a:r>
              <a:rPr kumimoji="0" lang="en-US" sz="20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 [</a:t>
            </a:r>
            <a:r>
              <a:rPr kumimoji="0" lang="en-US" sz="2000" b="0" i="0" u="none" strike="noStrike" kern="1200" cap="none" spc="0" normalizeH="0" baseline="0" noProof="0" dirty="0" err="1">
                <a:ln>
                  <a:noFill/>
                </a:ln>
                <a:solidFill>
                  <a:schemeClr val="tx1"/>
                </a:solidFill>
                <a:effectLst/>
                <a:uLnTx/>
                <a:uFillTx/>
                <a:latin typeface="Candara" panose="020E0502030303020204" pitchFamily="34" charset="0"/>
                <a:ea typeface="+mn-ea"/>
                <a:cs typeface="Times New Roman" pitchFamily="18" charset="0"/>
              </a:rPr>
              <a:t>oO</a:t>
            </a:r>
            <a:r>
              <a:rPr kumimoji="0" lang="en-US" sz="20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 exit ;;</a:t>
            </a:r>
          </a:p>
          <a:p>
            <a:pPr marL="1143000" marR="0" lvl="2" indent="-228600" algn="l" defTabSz="914400" rtl="0" eaLnBrk="1" fontAlgn="auto" latinLnBrk="0" hangingPunct="1">
              <a:lnSpc>
                <a:spcPct val="100000"/>
              </a:lnSpc>
              <a:spcBef>
                <a:spcPct val="20000"/>
              </a:spcBef>
              <a:spcAft>
                <a:spcPts val="0"/>
              </a:spcAft>
              <a:buClr>
                <a:srgbClr val="00A1E4"/>
              </a:buClr>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rPr>
              <a:t>	*) “invalid option” ;;</a:t>
            </a:r>
          </a:p>
          <a:p>
            <a:pPr marL="1143000" marR="0" lvl="2" indent="-228600" algn="l" defTabSz="914400" rtl="0" eaLnBrk="1" fontAlgn="auto" latinLnBrk="0" hangingPunct="1">
              <a:lnSpc>
                <a:spcPct val="100000"/>
              </a:lnSpc>
              <a:spcBef>
                <a:spcPct val="20000"/>
              </a:spcBef>
              <a:spcAft>
                <a:spcPts val="0"/>
              </a:spcAft>
              <a:buClr>
                <a:srgbClr val="00A1E4"/>
              </a:buClr>
              <a:buSzTx/>
              <a:buFont typeface="Arial" panose="020B0604020202020204" pitchFamily="34" charset="0"/>
              <a:buNone/>
              <a:tabLst/>
              <a:defRPr/>
            </a:pPr>
            <a:r>
              <a:rPr kumimoji="0" lang="en-US" sz="2000" b="0" i="0" u="none" strike="noStrike" kern="1200" cap="none" spc="0" normalizeH="0" baseline="0" noProof="0" dirty="0" err="1">
                <a:ln>
                  <a:noFill/>
                </a:ln>
                <a:solidFill>
                  <a:schemeClr val="tx1"/>
                </a:solidFill>
                <a:effectLst/>
                <a:uLnTx/>
                <a:uFillTx/>
                <a:latin typeface="Candara" panose="020E0502030303020204" pitchFamily="34" charset="0"/>
                <a:ea typeface="+mn-ea"/>
                <a:cs typeface="Times New Roman" pitchFamily="18" charset="0"/>
              </a:rPr>
              <a:t>esac</a:t>
            </a:r>
            <a:endParaRPr kumimoji="0" lang="en-US" sz="20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endParaRPr>
          </a:p>
          <a:p>
            <a:pPr marL="342900" marR="0" lvl="0" indent="-342900" algn="l" defTabSz="914400" rtl="0" eaLnBrk="1" fontAlgn="auto" latinLnBrk="0" hangingPunct="1">
              <a:lnSpc>
                <a:spcPct val="100000"/>
              </a:lnSpc>
              <a:spcBef>
                <a:spcPct val="20000"/>
              </a:spcBef>
              <a:spcAft>
                <a:spcPts val="0"/>
              </a:spcAft>
              <a:buClr>
                <a:srgbClr val="00A1E4"/>
              </a:buClr>
              <a:buSzTx/>
              <a:buFont typeface="Arial" pitchFamily="34" charset="0"/>
              <a:buNone/>
              <a:tabLst/>
              <a:defRPr/>
            </a:pPr>
            <a:endParaRPr kumimoji="0" lang="en-US" sz="1800" b="0" i="0" u="none" strike="noStrike" kern="1200" cap="none" spc="0" normalizeH="0" baseline="0" noProof="0" dirty="0">
              <a:ln>
                <a:noFill/>
              </a:ln>
              <a:solidFill>
                <a:schemeClr val="tx1"/>
              </a:solidFill>
              <a:effectLst/>
              <a:uLnTx/>
              <a:uFillTx/>
              <a:latin typeface="Candara" panose="020E0502030303020204" pitchFamily="34" charset="0"/>
              <a:ea typeface="+mn-ea"/>
              <a:cs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lIns="90488" tIns="44450" rIns="90488" bIns="44450"/>
          <a:lstStyle/>
          <a:p>
            <a:r>
              <a:rPr lang="en-US" sz="1200" dirty="0"/>
              <a:t>8.11:  While loop Statement</a:t>
            </a:r>
            <a:br>
              <a:rPr lang="en-US" sz="1000" b="0" dirty="0"/>
            </a:br>
            <a:r>
              <a:rPr lang="en-US" dirty="0"/>
              <a:t>Syntax and Example</a:t>
            </a:r>
          </a:p>
        </p:txBody>
      </p:sp>
      <p:sp>
        <p:nvSpPr>
          <p:cNvPr id="25603" name="Rectangle 5"/>
          <p:cNvSpPr>
            <a:spLocks noChangeArrowheads="1"/>
          </p:cNvSpPr>
          <p:nvPr/>
        </p:nvSpPr>
        <p:spPr bwMode="auto">
          <a:xfrm>
            <a:off x="685800" y="1466122"/>
            <a:ext cx="3810000" cy="4720771"/>
          </a:xfrm>
          <a:prstGeom prst="rect">
            <a:avLst/>
          </a:prstGeom>
          <a:noFill/>
          <a:ln w="19050">
            <a:solidFill>
              <a:schemeClr val="tx2"/>
            </a:solidFill>
            <a:miter lim="800000"/>
            <a:headEnd/>
            <a:tailEnd/>
          </a:ln>
        </p:spPr>
        <p:txBody>
          <a:bodyPr lIns="90488" tIns="44450" rIns="90488" bIns="44450"/>
          <a:lstStyle/>
          <a:p>
            <a:pPr marL="742950" lvl="1" indent="-295275">
              <a:lnSpc>
                <a:spcPts val="4000"/>
              </a:lnSpc>
              <a:spcBef>
                <a:spcPct val="20000"/>
              </a:spcBef>
              <a:buClr>
                <a:srgbClr val="00A1E4"/>
              </a:buClr>
              <a:buFont typeface="Arial" pitchFamily="34" charset="0"/>
              <a:buChar char="–"/>
            </a:pPr>
            <a:r>
              <a:rPr lang="en-US" dirty="0">
                <a:solidFill>
                  <a:srgbClr val="000000"/>
                </a:solidFill>
                <a:latin typeface="Candara"/>
                <a:cs typeface="Arial" pitchFamily="34" charset="0"/>
              </a:rPr>
              <a:t>Syntax:</a:t>
            </a:r>
          </a:p>
          <a:p>
            <a:pPr marL="161925" indent="-266700">
              <a:lnSpc>
                <a:spcPts val="4000"/>
              </a:lnSpc>
              <a:spcBef>
                <a:spcPct val="20000"/>
              </a:spcBef>
              <a:buClr>
                <a:srgbClr val="00A1E4"/>
              </a:buClr>
            </a:pPr>
            <a:r>
              <a:rPr lang="en-US" sz="2000" dirty="0">
                <a:solidFill>
                  <a:srgbClr val="000000"/>
                </a:solidFill>
                <a:latin typeface="Candara"/>
              </a:rPr>
              <a:t>	</a:t>
            </a:r>
            <a:r>
              <a:rPr lang="en-US" dirty="0">
                <a:solidFill>
                  <a:srgbClr val="000000"/>
                </a:solidFill>
                <a:latin typeface="Candara"/>
                <a:cs typeface="Times New Roman" pitchFamily="18" charset="0"/>
              </a:rPr>
              <a:t>while &lt;condition is true&gt;</a:t>
            </a:r>
          </a:p>
          <a:p>
            <a:pPr marL="161925" indent="-266700">
              <a:lnSpc>
                <a:spcPts val="4000"/>
              </a:lnSpc>
              <a:spcBef>
                <a:spcPct val="20000"/>
              </a:spcBef>
              <a:buClr>
                <a:srgbClr val="00A1E4"/>
              </a:buClr>
            </a:pPr>
            <a:r>
              <a:rPr lang="en-US" dirty="0">
                <a:solidFill>
                  <a:srgbClr val="000000"/>
                </a:solidFill>
                <a:latin typeface="Candara"/>
                <a:cs typeface="Times New Roman" pitchFamily="18" charset="0"/>
              </a:rPr>
              <a:t>	do</a:t>
            </a:r>
          </a:p>
          <a:p>
            <a:pPr marL="161925" indent="-266700">
              <a:lnSpc>
                <a:spcPts val="4000"/>
              </a:lnSpc>
              <a:spcBef>
                <a:spcPct val="20000"/>
              </a:spcBef>
              <a:buClr>
                <a:srgbClr val="00A1E4"/>
              </a:buClr>
            </a:pPr>
            <a:r>
              <a:rPr lang="en-US" dirty="0">
                <a:solidFill>
                  <a:srgbClr val="000000"/>
                </a:solidFill>
                <a:latin typeface="Candara"/>
                <a:cs typeface="Times New Roman" pitchFamily="18" charset="0"/>
              </a:rPr>
              <a:t>		&lt;execute statements&gt;</a:t>
            </a:r>
          </a:p>
          <a:p>
            <a:pPr marL="161925" indent="-266700">
              <a:lnSpc>
                <a:spcPts val="4000"/>
              </a:lnSpc>
              <a:spcBef>
                <a:spcPct val="20000"/>
              </a:spcBef>
              <a:buClr>
                <a:srgbClr val="00A1E4"/>
              </a:buClr>
            </a:pPr>
            <a:r>
              <a:rPr lang="en-US" dirty="0">
                <a:solidFill>
                  <a:srgbClr val="000000"/>
                </a:solidFill>
                <a:latin typeface="Candara"/>
                <a:cs typeface="Times New Roman" pitchFamily="18" charset="0"/>
              </a:rPr>
              <a:t>	done</a:t>
            </a:r>
          </a:p>
        </p:txBody>
      </p:sp>
      <p:sp>
        <p:nvSpPr>
          <p:cNvPr id="25604" name="Rectangle 6"/>
          <p:cNvSpPr>
            <a:spLocks noChangeArrowheads="1"/>
          </p:cNvSpPr>
          <p:nvPr/>
        </p:nvSpPr>
        <p:spPr bwMode="auto">
          <a:xfrm>
            <a:off x="4648200" y="1466121"/>
            <a:ext cx="3810000" cy="4731657"/>
          </a:xfrm>
          <a:prstGeom prst="rect">
            <a:avLst/>
          </a:prstGeom>
          <a:noFill/>
          <a:ln w="19050">
            <a:solidFill>
              <a:schemeClr val="tx2"/>
            </a:solidFill>
            <a:miter lim="800000"/>
            <a:headEnd/>
            <a:tailEnd/>
          </a:ln>
        </p:spPr>
        <p:txBody>
          <a:bodyPr lIns="90488" tIns="44450" rIns="90488" bIns="44450"/>
          <a:lstStyle/>
          <a:p>
            <a:pPr marL="1076325" lvl="2" indent="-266700">
              <a:spcBef>
                <a:spcPct val="20000"/>
              </a:spcBef>
              <a:buClr>
                <a:srgbClr val="FF9900"/>
              </a:buClr>
            </a:pPr>
            <a:r>
              <a:rPr lang="en-US" dirty="0">
                <a:solidFill>
                  <a:srgbClr val="000000"/>
                </a:solidFill>
                <a:latin typeface="Candara"/>
                <a:cs typeface="Arial" pitchFamily="34" charset="0"/>
              </a:rPr>
              <a:t>e.g.</a:t>
            </a:r>
            <a:r>
              <a:rPr lang="en-US" dirty="0">
                <a:solidFill>
                  <a:srgbClr val="000000"/>
                </a:solidFill>
                <a:latin typeface="Candara"/>
                <a:cs typeface="Times New Roman" pitchFamily="18" charset="0"/>
              </a:rPr>
              <a:t>	</a:t>
            </a:r>
          </a:p>
          <a:p>
            <a:pPr marL="1076325" lvl="2" indent="-266700">
              <a:spcBef>
                <a:spcPct val="20000"/>
              </a:spcBef>
              <a:buClr>
                <a:srgbClr val="FF9900"/>
              </a:buClr>
            </a:pPr>
            <a:r>
              <a:rPr lang="en-US" dirty="0">
                <a:solidFill>
                  <a:srgbClr val="000000"/>
                </a:solidFill>
                <a:latin typeface="Candara"/>
                <a:cs typeface="Times New Roman" pitchFamily="18" charset="0"/>
              </a:rPr>
              <a:t>	</a:t>
            </a:r>
            <a:endParaRPr lang="en-US" sz="2000" dirty="0">
              <a:solidFill>
                <a:srgbClr val="000000"/>
              </a:solidFill>
              <a:latin typeface="Candara"/>
              <a:cs typeface="Times New Roman" pitchFamily="18" charset="0"/>
            </a:endParaRPr>
          </a:p>
        </p:txBody>
      </p:sp>
      <p:sp>
        <p:nvSpPr>
          <p:cNvPr id="25605" name="Rectangle 7"/>
          <p:cNvSpPr>
            <a:spLocks noChangeArrowheads="1"/>
          </p:cNvSpPr>
          <p:nvPr/>
        </p:nvSpPr>
        <p:spPr bwMode="auto">
          <a:xfrm>
            <a:off x="4572000" y="1767293"/>
            <a:ext cx="3962400" cy="4495800"/>
          </a:xfrm>
          <a:prstGeom prst="rect">
            <a:avLst/>
          </a:prstGeom>
          <a:noFill/>
          <a:ln w="12700" algn="ctr">
            <a:noFill/>
            <a:miter lim="800000"/>
            <a:headEnd/>
            <a:tailEnd/>
          </a:ln>
        </p:spPr>
        <p:txBody>
          <a:bodyPr wrap="none" lIns="90488" tIns="44450" rIns="90488" bIns="44450" anchor="ctr"/>
          <a:lstStyle/>
          <a:p>
            <a:endParaRPr lang="en-US">
              <a:solidFill>
                <a:srgbClr val="000000"/>
              </a:solidFill>
              <a:latin typeface="Candara"/>
            </a:endParaRPr>
          </a:p>
        </p:txBody>
      </p:sp>
      <p:sp>
        <p:nvSpPr>
          <p:cNvPr id="25606" name="AutoShape 9"/>
          <p:cNvSpPr>
            <a:spLocks noChangeArrowheads="1"/>
          </p:cNvSpPr>
          <p:nvPr/>
        </p:nvSpPr>
        <p:spPr bwMode="auto">
          <a:xfrm>
            <a:off x="4782455" y="2021292"/>
            <a:ext cx="3156859" cy="1883229"/>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161925" indent="-266700">
              <a:spcBef>
                <a:spcPct val="20000"/>
              </a:spcBef>
              <a:buClr>
                <a:srgbClr val="FF9900"/>
              </a:buClr>
            </a:pPr>
            <a:r>
              <a:rPr lang="en-US" dirty="0">
                <a:latin typeface="Candara"/>
                <a:cs typeface="Times New Roman" pitchFamily="18" charset="0"/>
              </a:rPr>
              <a:t>while [ $x -</a:t>
            </a:r>
            <a:r>
              <a:rPr lang="en-US" dirty="0" err="1">
                <a:latin typeface="Candara"/>
                <a:cs typeface="Times New Roman" pitchFamily="18" charset="0"/>
              </a:rPr>
              <a:t>gt</a:t>
            </a:r>
            <a:r>
              <a:rPr lang="en-US" dirty="0">
                <a:latin typeface="Candara"/>
                <a:cs typeface="Times New Roman" pitchFamily="18" charset="0"/>
              </a:rPr>
              <a:t> 3 ]</a:t>
            </a:r>
          </a:p>
          <a:p>
            <a:pPr marL="161925" indent="-266700">
              <a:spcBef>
                <a:spcPct val="20000"/>
              </a:spcBef>
              <a:buClr>
                <a:srgbClr val="FF9900"/>
              </a:buClr>
            </a:pPr>
            <a:r>
              <a:rPr lang="en-US" dirty="0">
                <a:latin typeface="Candara"/>
                <a:cs typeface="Times New Roman" pitchFamily="18" charset="0"/>
              </a:rPr>
              <a:t>		do</a:t>
            </a:r>
          </a:p>
          <a:p>
            <a:pPr marL="161925" indent="-266700">
              <a:spcBef>
                <a:spcPct val="20000"/>
              </a:spcBef>
              <a:buClr>
                <a:srgbClr val="FF9900"/>
              </a:buClr>
            </a:pPr>
            <a:r>
              <a:rPr lang="en-US" dirty="0">
                <a:latin typeface="Candara"/>
                <a:cs typeface="Times New Roman" pitchFamily="18" charset="0"/>
              </a:rPr>
              <a:t>			</a:t>
            </a:r>
            <a:r>
              <a:rPr lang="en-US" dirty="0" err="1">
                <a:latin typeface="Candara"/>
                <a:cs typeface="Times New Roman" pitchFamily="18" charset="0"/>
              </a:rPr>
              <a:t>ps</a:t>
            </a:r>
            <a:r>
              <a:rPr lang="en-US" dirty="0">
                <a:latin typeface="Candara"/>
                <a:cs typeface="Times New Roman" pitchFamily="18" charset="0"/>
              </a:rPr>
              <a:t> -a</a:t>
            </a:r>
          </a:p>
          <a:p>
            <a:pPr marL="161925" indent="-266700">
              <a:spcBef>
                <a:spcPct val="20000"/>
              </a:spcBef>
              <a:buClr>
                <a:srgbClr val="FF9900"/>
              </a:buClr>
            </a:pPr>
            <a:r>
              <a:rPr lang="en-US" dirty="0">
                <a:latin typeface="Candara"/>
                <a:cs typeface="Times New Roman" pitchFamily="18" charset="0"/>
              </a:rPr>
              <a:t>			sleep 5</a:t>
            </a:r>
          </a:p>
          <a:p>
            <a:pPr marL="161925" indent="-266700">
              <a:spcBef>
                <a:spcPct val="20000"/>
              </a:spcBef>
              <a:buClr>
                <a:srgbClr val="FF9900"/>
              </a:buClr>
            </a:pPr>
            <a:r>
              <a:rPr lang="en-US" dirty="0">
                <a:latin typeface="Candara"/>
                <a:cs typeface="Times New Roman" pitchFamily="18" charset="0"/>
              </a:rPr>
              <a:t>		done</a:t>
            </a:r>
          </a:p>
        </p:txBody>
      </p:sp>
      <p:sp>
        <p:nvSpPr>
          <p:cNvPr id="25607" name="AutoShape 10"/>
          <p:cNvSpPr>
            <a:spLocks noChangeArrowheads="1"/>
          </p:cNvSpPr>
          <p:nvPr/>
        </p:nvSpPr>
        <p:spPr bwMode="auto">
          <a:xfrm>
            <a:off x="4764314" y="4085950"/>
            <a:ext cx="3276600" cy="19050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161925" indent="-266700">
              <a:spcBef>
                <a:spcPct val="20000"/>
              </a:spcBef>
              <a:buClr>
                <a:srgbClr val="FF9900"/>
              </a:buClr>
            </a:pPr>
            <a:r>
              <a:rPr lang="en-US" dirty="0">
                <a:latin typeface="Candara"/>
                <a:cs typeface="Times New Roman" pitchFamily="18" charset="0"/>
              </a:rPr>
              <a:t>while true</a:t>
            </a:r>
          </a:p>
          <a:p>
            <a:pPr marL="161925" indent="-266700">
              <a:spcBef>
                <a:spcPct val="20000"/>
              </a:spcBef>
              <a:buClr>
                <a:srgbClr val="FF9900"/>
              </a:buClr>
            </a:pPr>
            <a:r>
              <a:rPr lang="en-US" dirty="0">
                <a:latin typeface="Candara"/>
                <a:cs typeface="Times New Roman" pitchFamily="18" charset="0"/>
              </a:rPr>
              <a:t>		do</a:t>
            </a:r>
          </a:p>
          <a:p>
            <a:pPr marL="161925" indent="-266700">
              <a:spcBef>
                <a:spcPct val="20000"/>
              </a:spcBef>
              <a:buClr>
                <a:srgbClr val="FF9900"/>
              </a:buClr>
            </a:pPr>
            <a:r>
              <a:rPr lang="en-US" dirty="0">
                <a:latin typeface="Candara"/>
                <a:cs typeface="Times New Roman" pitchFamily="18" charset="0"/>
              </a:rPr>
              <a:t>			</a:t>
            </a:r>
            <a:r>
              <a:rPr lang="en-US" dirty="0" err="1">
                <a:latin typeface="Candara"/>
                <a:cs typeface="Times New Roman" pitchFamily="18" charset="0"/>
              </a:rPr>
              <a:t>ps</a:t>
            </a:r>
            <a:r>
              <a:rPr lang="en-US" dirty="0">
                <a:latin typeface="Candara"/>
                <a:cs typeface="Times New Roman" pitchFamily="18" charset="0"/>
              </a:rPr>
              <a:t> -a</a:t>
            </a:r>
          </a:p>
          <a:p>
            <a:pPr marL="161925" indent="-266700">
              <a:spcBef>
                <a:spcPct val="20000"/>
              </a:spcBef>
              <a:buClr>
                <a:srgbClr val="FF9900"/>
              </a:buClr>
            </a:pPr>
            <a:r>
              <a:rPr lang="en-US" dirty="0">
                <a:latin typeface="Candara"/>
                <a:cs typeface="Times New Roman" pitchFamily="18" charset="0"/>
              </a:rPr>
              <a:t>			sleep 5</a:t>
            </a:r>
          </a:p>
          <a:p>
            <a:pPr marL="161925" indent="-266700">
              <a:spcBef>
                <a:spcPct val="20000"/>
              </a:spcBef>
              <a:buClr>
                <a:srgbClr val="FF9900"/>
              </a:buClr>
            </a:pPr>
            <a:r>
              <a:rPr lang="en-US" dirty="0">
                <a:latin typeface="Candara"/>
                <a:cs typeface="Times New Roman" pitchFamily="18" charset="0"/>
              </a:rPr>
              <a:t>		done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lIns="90488" tIns="44450" rIns="90488" bIns="44450"/>
          <a:lstStyle/>
          <a:p>
            <a:r>
              <a:rPr lang="en-US" sz="1200" dirty="0"/>
              <a:t>8.11: Examples</a:t>
            </a:r>
            <a:br>
              <a:rPr lang="en-US" sz="3600" dirty="0"/>
            </a:br>
            <a:r>
              <a:rPr lang="en-US" dirty="0"/>
              <a:t>Example : While</a:t>
            </a:r>
          </a:p>
        </p:txBody>
      </p:sp>
      <p:sp>
        <p:nvSpPr>
          <p:cNvPr id="26628" name="AutoShape 7"/>
          <p:cNvSpPr>
            <a:spLocks noChangeArrowheads="1"/>
          </p:cNvSpPr>
          <p:nvPr/>
        </p:nvSpPr>
        <p:spPr bwMode="auto">
          <a:xfrm>
            <a:off x="1066802" y="1642213"/>
            <a:ext cx="3505200" cy="3062514"/>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r>
              <a:rPr lang="en-US" dirty="0">
                <a:solidFill>
                  <a:schemeClr val="tx1"/>
                </a:solidFill>
                <a:latin typeface="Candara"/>
                <a:cs typeface="Arial" pitchFamily="34" charset="0"/>
              </a:rPr>
              <a:t>#using while loop</a:t>
            </a:r>
          </a:p>
          <a:p>
            <a:r>
              <a:rPr lang="en-US" dirty="0">
                <a:solidFill>
                  <a:schemeClr val="tx1"/>
                </a:solidFill>
                <a:latin typeface="Candara"/>
                <a:cs typeface="Arial" pitchFamily="34" charset="0"/>
              </a:rPr>
              <a:t>num=1</a:t>
            </a:r>
          </a:p>
          <a:p>
            <a:r>
              <a:rPr lang="en-US" dirty="0">
                <a:solidFill>
                  <a:schemeClr val="tx1"/>
                </a:solidFill>
                <a:latin typeface="Candara"/>
                <a:cs typeface="Arial" pitchFamily="34" charset="0"/>
              </a:rPr>
              <a:t>while [ $num –le 10 ]</a:t>
            </a:r>
          </a:p>
          <a:p>
            <a:r>
              <a:rPr lang="en-US" dirty="0">
                <a:solidFill>
                  <a:schemeClr val="tx1"/>
                </a:solidFill>
                <a:latin typeface="Candara"/>
                <a:cs typeface="Arial" pitchFamily="34" charset="0"/>
              </a:rPr>
              <a:t>do	</a:t>
            </a:r>
          </a:p>
          <a:p>
            <a:r>
              <a:rPr lang="en-US" dirty="0">
                <a:solidFill>
                  <a:schemeClr val="tx1"/>
                </a:solidFill>
                <a:latin typeface="Candara"/>
                <a:cs typeface="Arial" pitchFamily="34" charset="0"/>
              </a:rPr>
              <a:t>	echo $num</a:t>
            </a:r>
          </a:p>
          <a:p>
            <a:r>
              <a:rPr lang="en-US" dirty="0">
                <a:solidFill>
                  <a:schemeClr val="tx1"/>
                </a:solidFill>
                <a:latin typeface="Candara"/>
                <a:cs typeface="Arial" pitchFamily="34" charset="0"/>
              </a:rPr>
              <a:t>	num=`</a:t>
            </a:r>
            <a:r>
              <a:rPr lang="en-US" dirty="0" err="1">
                <a:solidFill>
                  <a:schemeClr val="tx1"/>
                </a:solidFill>
                <a:latin typeface="Candara"/>
                <a:cs typeface="Arial" pitchFamily="34" charset="0"/>
              </a:rPr>
              <a:t>expr</a:t>
            </a:r>
            <a:r>
              <a:rPr lang="en-US" dirty="0">
                <a:solidFill>
                  <a:schemeClr val="tx1"/>
                </a:solidFill>
                <a:latin typeface="Candara"/>
                <a:cs typeface="Arial" pitchFamily="34" charset="0"/>
              </a:rPr>
              <a:t> $num + 1`</a:t>
            </a:r>
          </a:p>
          <a:p>
            <a:r>
              <a:rPr lang="en-US" dirty="0">
                <a:solidFill>
                  <a:schemeClr val="tx1"/>
                </a:solidFill>
                <a:latin typeface="Candara"/>
                <a:cs typeface="Arial" pitchFamily="34" charset="0"/>
              </a:rPr>
              <a:t>done</a:t>
            </a:r>
          </a:p>
          <a:p>
            <a:r>
              <a:rPr lang="en-US" dirty="0">
                <a:solidFill>
                  <a:schemeClr val="tx1"/>
                </a:solidFill>
                <a:latin typeface="Candara"/>
                <a:cs typeface="Arial" pitchFamily="34" charset="0"/>
              </a:rPr>
              <a:t>#end of script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sz="quarter" idx="10"/>
          </p:nvPr>
        </p:nvSpPr>
        <p:spPr/>
        <p:txBody>
          <a:bodyPr lIns="90488" tIns="44450" rIns="90488" bIns="44450"/>
          <a:lstStyle/>
          <a:p>
            <a:pPr eaLnBrk="1" hangingPunct="1"/>
            <a:r>
              <a:rPr lang="en-US" dirty="0"/>
              <a:t>Continue: </a:t>
            </a:r>
          </a:p>
          <a:p>
            <a:pPr lvl="1" eaLnBrk="1" hangingPunct="1"/>
            <a:r>
              <a:rPr lang="en-US" dirty="0"/>
              <a:t>Suspends statement execution following it.</a:t>
            </a:r>
          </a:p>
          <a:p>
            <a:pPr lvl="1" eaLnBrk="1" hangingPunct="1"/>
            <a:r>
              <a:rPr lang="en-US" dirty="0"/>
              <a:t>Switches control to the top of loop for the next iteration.</a:t>
            </a:r>
          </a:p>
          <a:p>
            <a:pPr lvl="1" eaLnBrk="1" hangingPunct="1"/>
            <a:endParaRPr lang="en-US" dirty="0"/>
          </a:p>
          <a:p>
            <a:pPr eaLnBrk="1" hangingPunct="1"/>
            <a:r>
              <a:rPr lang="en-US" dirty="0"/>
              <a:t>Break: </a:t>
            </a:r>
          </a:p>
          <a:p>
            <a:pPr lvl="1" eaLnBrk="1" hangingPunct="1"/>
            <a:r>
              <a:rPr lang="en-US" dirty="0"/>
              <a:t>Causes control to break out of the loop.</a:t>
            </a:r>
          </a:p>
          <a:p>
            <a:pPr eaLnBrk="1" hangingPunct="1">
              <a:buFont typeface="Arial" pitchFamily="34" charset="0"/>
              <a:buNone/>
            </a:pPr>
            <a:endParaRPr lang="en-US" dirty="0"/>
          </a:p>
        </p:txBody>
      </p:sp>
      <p:sp>
        <p:nvSpPr>
          <p:cNvPr id="27650" name="Rectangle 2"/>
          <p:cNvSpPr>
            <a:spLocks noGrp="1" noChangeArrowheads="1"/>
          </p:cNvSpPr>
          <p:nvPr>
            <p:ph type="title"/>
          </p:nvPr>
        </p:nvSpPr>
        <p:spPr/>
        <p:txBody>
          <a:bodyPr lIns="90488" tIns="44450" rIns="90488" bIns="44450"/>
          <a:lstStyle/>
          <a:p>
            <a:r>
              <a:rPr lang="en-US" sz="1200" dirty="0"/>
              <a:t>8.12: Break &amp; Continue Statement </a:t>
            </a:r>
            <a:br>
              <a:rPr lang="en-US" sz="1200" dirty="0"/>
            </a:br>
            <a:r>
              <a:rPr lang="en-US" dirty="0"/>
              <a:t>break and continue statement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lIns="90488" tIns="44450" rIns="90488" bIns="44450"/>
          <a:lstStyle/>
          <a:p>
            <a:r>
              <a:rPr lang="en-US" sz="1200" dirty="0"/>
              <a:t>8.12: Break &amp; Continue Statement</a:t>
            </a:r>
            <a:br>
              <a:rPr lang="en-US" sz="1000" b="0" dirty="0"/>
            </a:br>
            <a:r>
              <a:rPr lang="en-US" dirty="0"/>
              <a:t>Example</a:t>
            </a:r>
          </a:p>
        </p:txBody>
      </p:sp>
      <p:sp>
        <p:nvSpPr>
          <p:cNvPr id="28676" name="AutoShape 7"/>
          <p:cNvSpPr>
            <a:spLocks noChangeArrowheads="1"/>
          </p:cNvSpPr>
          <p:nvPr/>
        </p:nvSpPr>
        <p:spPr bwMode="auto">
          <a:xfrm>
            <a:off x="711199" y="1555532"/>
            <a:ext cx="6251461" cy="2841297"/>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2">
              <a:lnSpc>
                <a:spcPts val="2500"/>
              </a:lnSpc>
              <a:buNone/>
            </a:pPr>
            <a:r>
              <a:rPr lang="en-US" sz="1600" dirty="0">
                <a:latin typeface="Candara" pitchFamily="34" charset="0"/>
                <a:cs typeface="Times New Roman" pitchFamily="18" charset="0"/>
              </a:rPr>
              <a:t>while echo “designation : \c”</a:t>
            </a:r>
          </a:p>
          <a:p>
            <a:pPr lvl="2">
              <a:lnSpc>
                <a:spcPts val="2500"/>
              </a:lnSpc>
              <a:buNone/>
            </a:pPr>
            <a:r>
              <a:rPr lang="en-US" sz="1600" dirty="0">
                <a:latin typeface="Candara" pitchFamily="34" charset="0"/>
                <a:cs typeface="Times New Roman" pitchFamily="18" charset="0"/>
              </a:rPr>
              <a:t>do</a:t>
            </a:r>
          </a:p>
          <a:p>
            <a:pPr lvl="2">
              <a:lnSpc>
                <a:spcPts val="2500"/>
              </a:lnSpc>
              <a:buNone/>
            </a:pPr>
            <a:r>
              <a:rPr lang="en-US" sz="1600" dirty="0">
                <a:latin typeface="Candara" pitchFamily="34" charset="0"/>
                <a:cs typeface="Times New Roman" pitchFamily="18" charset="0"/>
              </a:rPr>
              <a:t>	read </a:t>
            </a:r>
            <a:r>
              <a:rPr lang="en-US" sz="1600" dirty="0" err="1">
                <a:latin typeface="Candara" pitchFamily="34" charset="0"/>
                <a:cs typeface="Times New Roman" pitchFamily="18" charset="0"/>
              </a:rPr>
              <a:t>desig</a:t>
            </a:r>
            <a:endParaRPr lang="en-US" sz="1600" dirty="0">
              <a:latin typeface="Candara" pitchFamily="34" charset="0"/>
              <a:cs typeface="Times New Roman" pitchFamily="18" charset="0"/>
            </a:endParaRPr>
          </a:p>
          <a:p>
            <a:pPr lvl="2">
              <a:lnSpc>
                <a:spcPts val="2500"/>
              </a:lnSpc>
              <a:buNone/>
            </a:pPr>
            <a:r>
              <a:rPr lang="en-US" sz="1600" dirty="0">
                <a:latin typeface="Candara" pitchFamily="34" charset="0"/>
                <a:cs typeface="Times New Roman" pitchFamily="18" charset="0"/>
              </a:rPr>
              <a:t>	case “$</a:t>
            </a:r>
            <a:r>
              <a:rPr lang="en-US" sz="1600" dirty="0" err="1">
                <a:latin typeface="Candara" pitchFamily="34" charset="0"/>
                <a:cs typeface="Times New Roman" pitchFamily="18" charset="0"/>
              </a:rPr>
              <a:t>desig</a:t>
            </a:r>
            <a:r>
              <a:rPr lang="en-US" sz="1600" dirty="0">
                <a:latin typeface="Candara" pitchFamily="34" charset="0"/>
                <a:cs typeface="Times New Roman" pitchFamily="18" charset="0"/>
              </a:rPr>
              <a:t>” in</a:t>
            </a:r>
          </a:p>
          <a:p>
            <a:pPr lvl="2">
              <a:lnSpc>
                <a:spcPts val="2500"/>
              </a:lnSpc>
              <a:buNone/>
            </a:pPr>
            <a:r>
              <a:rPr lang="en-US" sz="1600" dirty="0">
                <a:latin typeface="Candara" pitchFamily="34" charset="0"/>
                <a:cs typeface="Times New Roman" pitchFamily="18" charset="0"/>
              </a:rPr>
              <a:t>	 [0-9]) if grep “^$</a:t>
            </a:r>
            <a:r>
              <a:rPr lang="en-US" sz="1600" dirty="0" err="1">
                <a:latin typeface="Candara" pitchFamily="34" charset="0"/>
                <a:cs typeface="Times New Roman" pitchFamily="18" charset="0"/>
              </a:rPr>
              <a:t>desig</a:t>
            </a:r>
            <a:r>
              <a:rPr lang="en-US" sz="1600" dirty="0">
                <a:latin typeface="Candara" pitchFamily="34" charset="0"/>
                <a:cs typeface="Times New Roman" pitchFamily="18" charset="0"/>
              </a:rPr>
              <a:t>” </a:t>
            </a:r>
            <a:r>
              <a:rPr lang="en-US" sz="1600" dirty="0" err="1">
                <a:latin typeface="Candara" pitchFamily="34" charset="0"/>
                <a:cs typeface="Times New Roman" pitchFamily="18" charset="0"/>
              </a:rPr>
              <a:t>emp.lst</a:t>
            </a:r>
            <a:r>
              <a:rPr lang="en-US" sz="1600" dirty="0">
                <a:latin typeface="Candara" pitchFamily="34" charset="0"/>
                <a:cs typeface="Times New Roman" pitchFamily="18" charset="0"/>
              </a:rPr>
              <a:t> &gt;/dev/null</a:t>
            </a:r>
          </a:p>
          <a:p>
            <a:pPr lvl="2">
              <a:lnSpc>
                <a:spcPts val="2500"/>
              </a:lnSpc>
              <a:buNone/>
            </a:pPr>
            <a:r>
              <a:rPr lang="en-US" sz="1600" dirty="0">
                <a:latin typeface="Candara" pitchFamily="34" charset="0"/>
                <a:cs typeface="Times New Roman" pitchFamily="18" charset="0"/>
              </a:rPr>
              <a:t>		then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body" sz="quarter" idx="10"/>
          </p:nvPr>
        </p:nvSpPr>
        <p:spPr/>
        <p:txBody>
          <a:bodyPr lIns="90488" tIns="44450" rIns="90488" bIns="44450"/>
          <a:lstStyle/>
          <a:p>
            <a:pPr eaLnBrk="1" hangingPunct="1"/>
            <a:r>
              <a:rPr lang="en-US" dirty="0"/>
              <a:t>Complement of </a:t>
            </a:r>
            <a:r>
              <a:rPr lang="en-US" i="1" dirty="0"/>
              <a:t>while </a:t>
            </a:r>
            <a:r>
              <a:rPr lang="en-US" dirty="0"/>
              <a:t>statement.</a:t>
            </a:r>
          </a:p>
          <a:p>
            <a:pPr eaLnBrk="1" hangingPunct="1"/>
            <a:r>
              <a:rPr lang="en-US" dirty="0"/>
              <a:t>Loop body executes repeatedly as long as the condition remains </a:t>
            </a:r>
            <a:r>
              <a:rPr lang="en-US" i="1" dirty="0"/>
              <a:t>false.</a:t>
            </a:r>
          </a:p>
          <a:p>
            <a:pPr lvl="1" eaLnBrk="1" hangingPunct="1"/>
            <a:r>
              <a:rPr lang="en-US" dirty="0"/>
              <a:t>Example:</a:t>
            </a:r>
          </a:p>
          <a:p>
            <a:pPr lvl="1" eaLnBrk="1" hangingPunct="1"/>
            <a:endParaRPr lang="en-US" dirty="0"/>
          </a:p>
          <a:p>
            <a:pPr lvl="2">
              <a:buNone/>
            </a:pPr>
            <a:r>
              <a:rPr lang="en-US" dirty="0"/>
              <a:t>      </a:t>
            </a:r>
            <a:endParaRPr lang="en-US" sz="1800" dirty="0">
              <a:cs typeface="Times New Roman" pitchFamily="18" charset="0"/>
            </a:endParaRPr>
          </a:p>
        </p:txBody>
      </p:sp>
      <p:sp>
        <p:nvSpPr>
          <p:cNvPr id="29698" name="Rectangle 2"/>
          <p:cNvSpPr>
            <a:spLocks noGrp="1" noChangeArrowheads="1"/>
          </p:cNvSpPr>
          <p:nvPr>
            <p:ph type="title"/>
          </p:nvPr>
        </p:nvSpPr>
        <p:spPr/>
        <p:txBody>
          <a:bodyPr lIns="90488" tIns="44450" rIns="90488" bIns="44450"/>
          <a:lstStyle/>
          <a:p>
            <a:r>
              <a:rPr lang="en-US" sz="1200" dirty="0"/>
              <a:t>8.13: until loop</a:t>
            </a:r>
            <a:br>
              <a:rPr lang="en-US" sz="1000" b="0" dirty="0"/>
            </a:br>
            <a:r>
              <a:rPr lang="en-US" dirty="0"/>
              <a:t>Syntax</a:t>
            </a:r>
          </a:p>
        </p:txBody>
      </p:sp>
      <p:sp>
        <p:nvSpPr>
          <p:cNvPr id="29700" name="AutoShape 7"/>
          <p:cNvSpPr>
            <a:spLocks noChangeArrowheads="1"/>
          </p:cNvSpPr>
          <p:nvPr/>
        </p:nvSpPr>
        <p:spPr bwMode="auto">
          <a:xfrm>
            <a:off x="1262742" y="3102583"/>
            <a:ext cx="6008915" cy="2068287"/>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2">
              <a:buNone/>
            </a:pPr>
            <a:r>
              <a:rPr lang="en-US" dirty="0">
                <a:cs typeface="Times New Roman" pitchFamily="18" charset="0"/>
              </a:rPr>
              <a:t>until false</a:t>
            </a:r>
          </a:p>
          <a:p>
            <a:r>
              <a:rPr lang="en-US" dirty="0">
                <a:cs typeface="Times New Roman" pitchFamily="18" charset="0"/>
              </a:rPr>
              <a:t>	do</a:t>
            </a:r>
          </a:p>
          <a:p>
            <a:r>
              <a:rPr lang="en-US" dirty="0">
                <a:cs typeface="Times New Roman" pitchFamily="18" charset="0"/>
              </a:rPr>
              <a:t>		</a:t>
            </a:r>
            <a:r>
              <a:rPr lang="en-US" dirty="0" err="1">
                <a:cs typeface="Times New Roman" pitchFamily="18" charset="0"/>
              </a:rPr>
              <a:t>ps</a:t>
            </a:r>
            <a:r>
              <a:rPr lang="en-US" dirty="0">
                <a:cs typeface="Times New Roman" pitchFamily="18" charset="0"/>
              </a:rPr>
              <a:t> -a</a:t>
            </a:r>
          </a:p>
          <a:p>
            <a:r>
              <a:rPr lang="en-US" dirty="0">
                <a:cs typeface="Times New Roman" pitchFamily="18" charset="0"/>
              </a:rPr>
              <a:t>		sleep 5</a:t>
            </a:r>
          </a:p>
          <a:p>
            <a:r>
              <a:rPr lang="en-US" dirty="0">
                <a:cs typeface="Times New Roman" pitchFamily="18" charset="0"/>
              </a:rPr>
              <a:t>	done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lIns="90488" tIns="44450" rIns="90488" bIns="44450"/>
          <a:lstStyle/>
          <a:p>
            <a:r>
              <a:rPr lang="en-US" sz="1200" dirty="0"/>
              <a:t>8.14: For Statement</a:t>
            </a:r>
            <a:br>
              <a:rPr lang="en-US" sz="1000" b="0" dirty="0"/>
            </a:br>
            <a:r>
              <a:rPr lang="en-US" dirty="0"/>
              <a:t>for statement</a:t>
            </a:r>
          </a:p>
        </p:txBody>
      </p:sp>
      <p:sp>
        <p:nvSpPr>
          <p:cNvPr id="30723" name="Rectangle 5"/>
          <p:cNvSpPr>
            <a:spLocks noChangeArrowheads="1"/>
          </p:cNvSpPr>
          <p:nvPr/>
        </p:nvSpPr>
        <p:spPr bwMode="auto">
          <a:xfrm>
            <a:off x="380997" y="1546953"/>
            <a:ext cx="3810000" cy="4724400"/>
          </a:xfrm>
          <a:prstGeom prst="rect">
            <a:avLst/>
          </a:prstGeom>
          <a:noFill/>
          <a:ln w="19050">
            <a:solidFill>
              <a:schemeClr val="tx2"/>
            </a:solidFill>
            <a:miter lim="800000"/>
            <a:headEnd/>
            <a:tailEnd/>
          </a:ln>
        </p:spPr>
        <p:txBody>
          <a:bodyPr lIns="90488" tIns="44450" rIns="90488" bIns="44450"/>
          <a:lstStyle/>
          <a:p>
            <a:pPr marL="742950" lvl="1" indent="-295275">
              <a:lnSpc>
                <a:spcPts val="2500"/>
              </a:lnSpc>
              <a:spcBef>
                <a:spcPct val="20000"/>
              </a:spcBef>
              <a:buClr>
                <a:srgbClr val="00A1E4"/>
              </a:buClr>
              <a:buFont typeface="Arial" pitchFamily="34" charset="0"/>
              <a:buChar char="–"/>
            </a:pPr>
            <a:r>
              <a:rPr lang="en-US" dirty="0">
                <a:solidFill>
                  <a:srgbClr val="000000"/>
                </a:solidFill>
                <a:latin typeface="Candara"/>
                <a:cs typeface="Times New Roman" pitchFamily="18" charset="0"/>
              </a:rPr>
              <a:t>Syntax:</a:t>
            </a:r>
          </a:p>
          <a:p>
            <a:pPr marL="1076325" lvl="2" indent="-266700">
              <a:lnSpc>
                <a:spcPts val="4000"/>
              </a:lnSpc>
              <a:spcBef>
                <a:spcPct val="20000"/>
              </a:spcBef>
              <a:buClr>
                <a:srgbClr val="00A1E4"/>
              </a:buClr>
            </a:pPr>
            <a:r>
              <a:rPr lang="en-US" dirty="0">
                <a:solidFill>
                  <a:srgbClr val="000000"/>
                </a:solidFill>
                <a:latin typeface="Candara"/>
              </a:rPr>
              <a:t>	</a:t>
            </a:r>
            <a:r>
              <a:rPr lang="en-US" dirty="0">
                <a:solidFill>
                  <a:srgbClr val="000000"/>
                </a:solidFill>
                <a:latin typeface="Candara"/>
                <a:cs typeface="Times New Roman" pitchFamily="18" charset="0"/>
              </a:rPr>
              <a:t>for variable in list</a:t>
            </a:r>
          </a:p>
          <a:p>
            <a:pPr marL="1076325" lvl="2" indent="-266700">
              <a:lnSpc>
                <a:spcPts val="4000"/>
              </a:lnSpc>
              <a:spcBef>
                <a:spcPct val="20000"/>
              </a:spcBef>
              <a:buClr>
                <a:srgbClr val="00A1E4"/>
              </a:buClr>
            </a:pPr>
            <a:r>
              <a:rPr lang="en-US" dirty="0">
                <a:solidFill>
                  <a:srgbClr val="000000"/>
                </a:solidFill>
                <a:latin typeface="Candara"/>
                <a:cs typeface="Times New Roman" pitchFamily="18" charset="0"/>
              </a:rPr>
              <a:t>	do</a:t>
            </a:r>
          </a:p>
          <a:p>
            <a:pPr marL="1076325" lvl="2" indent="-266700">
              <a:lnSpc>
                <a:spcPts val="4000"/>
              </a:lnSpc>
              <a:spcBef>
                <a:spcPct val="20000"/>
              </a:spcBef>
              <a:buClr>
                <a:srgbClr val="00A1E4"/>
              </a:buClr>
            </a:pPr>
            <a:r>
              <a:rPr lang="en-US" dirty="0">
                <a:solidFill>
                  <a:srgbClr val="000000"/>
                </a:solidFill>
                <a:latin typeface="Candara"/>
                <a:cs typeface="Times New Roman" pitchFamily="18" charset="0"/>
              </a:rPr>
              <a:t>		&lt;execute commands&gt;</a:t>
            </a:r>
          </a:p>
          <a:p>
            <a:pPr marL="1076325" lvl="2" indent="-266700">
              <a:lnSpc>
                <a:spcPts val="4000"/>
              </a:lnSpc>
              <a:spcBef>
                <a:spcPct val="20000"/>
              </a:spcBef>
              <a:buClr>
                <a:srgbClr val="00A1E4"/>
              </a:buClr>
            </a:pPr>
            <a:r>
              <a:rPr lang="en-US" dirty="0">
                <a:solidFill>
                  <a:srgbClr val="000000"/>
                </a:solidFill>
                <a:latin typeface="Candara"/>
                <a:cs typeface="Times New Roman" pitchFamily="18" charset="0"/>
              </a:rPr>
              <a:t>	done</a:t>
            </a:r>
          </a:p>
          <a:p>
            <a:pPr marL="296863" indent="-296863">
              <a:lnSpc>
                <a:spcPts val="4000"/>
              </a:lnSpc>
              <a:buClr>
                <a:srgbClr val="00A1E4"/>
              </a:buClr>
            </a:pPr>
            <a:endParaRPr lang="en-US" sz="2000" dirty="0">
              <a:solidFill>
                <a:srgbClr val="000000"/>
              </a:solidFill>
              <a:latin typeface="Candara"/>
              <a:cs typeface="Times New Roman" pitchFamily="18" charset="0"/>
            </a:endParaRPr>
          </a:p>
          <a:p>
            <a:pPr marL="296863" indent="-296863">
              <a:lnSpc>
                <a:spcPts val="4000"/>
              </a:lnSpc>
              <a:buClr>
                <a:srgbClr val="00A1E4"/>
              </a:buClr>
            </a:pPr>
            <a:endParaRPr lang="en-US" sz="2000" dirty="0">
              <a:solidFill>
                <a:srgbClr val="000000"/>
              </a:solidFill>
              <a:latin typeface="Candara"/>
              <a:cs typeface="Times New Roman" pitchFamily="18" charset="0"/>
            </a:endParaRPr>
          </a:p>
        </p:txBody>
      </p:sp>
      <p:sp>
        <p:nvSpPr>
          <p:cNvPr id="30724" name="Rectangle 6"/>
          <p:cNvSpPr>
            <a:spLocks noChangeArrowheads="1"/>
          </p:cNvSpPr>
          <p:nvPr/>
        </p:nvSpPr>
        <p:spPr bwMode="auto">
          <a:xfrm>
            <a:off x="4267200" y="1546953"/>
            <a:ext cx="4336973" cy="4724400"/>
          </a:xfrm>
          <a:prstGeom prst="rect">
            <a:avLst/>
          </a:prstGeom>
          <a:noFill/>
          <a:ln w="19050">
            <a:solidFill>
              <a:schemeClr val="tx2"/>
            </a:solidFill>
            <a:miter lim="800000"/>
            <a:headEnd/>
            <a:tailEnd/>
          </a:ln>
        </p:spPr>
        <p:txBody>
          <a:bodyPr lIns="90488" tIns="44450" rIns="90488" bIns="44450"/>
          <a:lstStyle/>
          <a:p>
            <a:pPr marL="742950" lvl="1" indent="-295275">
              <a:lnSpc>
                <a:spcPts val="2500"/>
              </a:lnSpc>
              <a:spcBef>
                <a:spcPct val="20000"/>
              </a:spcBef>
              <a:buClr>
                <a:srgbClr val="00A1E4"/>
              </a:buClr>
              <a:buFont typeface="Arial" pitchFamily="34" charset="0"/>
              <a:buChar char="–"/>
            </a:pPr>
            <a:r>
              <a:rPr lang="en-US" dirty="0" err="1">
                <a:solidFill>
                  <a:srgbClr val="000000"/>
                </a:solidFill>
                <a:latin typeface="Candara"/>
                <a:cs typeface="Times New Roman" pitchFamily="18" charset="0"/>
              </a:rPr>
              <a:t>Eg</a:t>
            </a:r>
            <a:r>
              <a:rPr lang="en-US" dirty="0">
                <a:solidFill>
                  <a:srgbClr val="000000"/>
                </a:solidFill>
                <a:latin typeface="Candara"/>
                <a:cs typeface="Times New Roman" pitchFamily="18" charset="0"/>
              </a:rPr>
              <a:t>:</a:t>
            </a:r>
          </a:p>
        </p:txBody>
      </p:sp>
      <p:sp>
        <p:nvSpPr>
          <p:cNvPr id="30725" name="AutoShape 8"/>
          <p:cNvSpPr>
            <a:spLocks noChangeArrowheads="1"/>
          </p:cNvSpPr>
          <p:nvPr/>
        </p:nvSpPr>
        <p:spPr bwMode="auto">
          <a:xfrm>
            <a:off x="4463150" y="1888034"/>
            <a:ext cx="3940628" cy="1455056"/>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161925" indent="-266700">
              <a:spcBef>
                <a:spcPct val="20000"/>
              </a:spcBef>
              <a:buClr>
                <a:srgbClr val="FF9900"/>
              </a:buClr>
            </a:pPr>
            <a:r>
              <a:rPr lang="en-US" sz="2000" dirty="0">
                <a:latin typeface="Candara"/>
                <a:cs typeface="Arial" pitchFamily="34" charset="0"/>
              </a:rPr>
              <a:t> </a:t>
            </a:r>
            <a:r>
              <a:rPr lang="en-US" dirty="0">
                <a:latin typeface="Candara"/>
                <a:cs typeface="Arial" pitchFamily="34" charset="0"/>
              </a:rPr>
              <a:t>for x in 1  2  3</a:t>
            </a:r>
          </a:p>
          <a:p>
            <a:pPr marL="161925" indent="-266700">
              <a:spcBef>
                <a:spcPct val="20000"/>
              </a:spcBef>
              <a:buClr>
                <a:srgbClr val="FF9900"/>
              </a:buClr>
            </a:pPr>
            <a:r>
              <a:rPr lang="en-US" dirty="0">
                <a:latin typeface="Candara"/>
                <a:cs typeface="Arial" pitchFamily="34" charset="0"/>
              </a:rPr>
              <a:t>	     do</a:t>
            </a:r>
          </a:p>
          <a:p>
            <a:pPr marL="161925" indent="-266700">
              <a:spcBef>
                <a:spcPct val="20000"/>
              </a:spcBef>
              <a:buClr>
                <a:srgbClr val="FF9900"/>
              </a:buClr>
            </a:pPr>
            <a:r>
              <a:rPr lang="en-US" dirty="0">
                <a:latin typeface="Candara"/>
                <a:cs typeface="Arial" pitchFamily="34" charset="0"/>
              </a:rPr>
              <a:t>		echo “The value of x is $x”</a:t>
            </a:r>
          </a:p>
          <a:p>
            <a:pPr marL="161925" indent="-266700">
              <a:spcBef>
                <a:spcPct val="20000"/>
              </a:spcBef>
              <a:buClr>
                <a:srgbClr val="FF9900"/>
              </a:buClr>
            </a:pPr>
            <a:r>
              <a:rPr lang="en-US" dirty="0">
                <a:latin typeface="Candara"/>
                <a:cs typeface="Arial" pitchFamily="34" charset="0"/>
              </a:rPr>
              <a:t>	     done</a:t>
            </a:r>
          </a:p>
        </p:txBody>
      </p:sp>
      <p:sp>
        <p:nvSpPr>
          <p:cNvPr id="30726" name="AutoShape 9"/>
          <p:cNvSpPr>
            <a:spLocks noChangeArrowheads="1"/>
          </p:cNvSpPr>
          <p:nvPr/>
        </p:nvSpPr>
        <p:spPr bwMode="auto">
          <a:xfrm>
            <a:off x="4466773" y="3433805"/>
            <a:ext cx="3962400" cy="13716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161925" indent="-266700">
              <a:spcBef>
                <a:spcPct val="20000"/>
              </a:spcBef>
              <a:buClr>
                <a:srgbClr val="FF9900"/>
              </a:buClr>
            </a:pPr>
            <a:r>
              <a:rPr lang="en-US" dirty="0">
                <a:latin typeface="Candara"/>
                <a:cs typeface="Times New Roman" pitchFamily="18" charset="0"/>
              </a:rPr>
              <a:t>for </a:t>
            </a:r>
            <a:r>
              <a:rPr lang="en-US" dirty="0" err="1">
                <a:latin typeface="Candara"/>
                <a:cs typeface="Times New Roman" pitchFamily="18" charset="0"/>
              </a:rPr>
              <a:t>var</a:t>
            </a:r>
            <a:r>
              <a:rPr lang="en-US" dirty="0">
                <a:latin typeface="Candara"/>
                <a:cs typeface="Times New Roman" pitchFamily="18" charset="0"/>
              </a:rPr>
              <a:t> in $PATH  $HOME  $MAIL</a:t>
            </a:r>
          </a:p>
          <a:p>
            <a:pPr marL="161925" indent="-266700">
              <a:spcBef>
                <a:spcPct val="20000"/>
              </a:spcBef>
              <a:buClr>
                <a:srgbClr val="FF9900"/>
              </a:buClr>
            </a:pPr>
            <a:r>
              <a:rPr lang="en-US" dirty="0">
                <a:latin typeface="Candara"/>
                <a:cs typeface="Times New Roman" pitchFamily="18" charset="0"/>
              </a:rPr>
              <a:t>        do</a:t>
            </a:r>
          </a:p>
          <a:p>
            <a:pPr marL="161925" indent="-266700">
              <a:spcBef>
                <a:spcPct val="20000"/>
              </a:spcBef>
              <a:buClr>
                <a:srgbClr val="FF9900"/>
              </a:buClr>
            </a:pPr>
            <a:r>
              <a:rPr lang="en-US" dirty="0">
                <a:latin typeface="Candara"/>
                <a:cs typeface="Times New Roman" pitchFamily="18" charset="0"/>
              </a:rPr>
              <a:t>		echo “$</a:t>
            </a:r>
            <a:r>
              <a:rPr lang="en-US" dirty="0" err="1">
                <a:latin typeface="Candara"/>
                <a:cs typeface="Times New Roman" pitchFamily="18" charset="0"/>
              </a:rPr>
              <a:t>var</a:t>
            </a:r>
            <a:r>
              <a:rPr lang="en-US" dirty="0">
                <a:latin typeface="Candara"/>
                <a:cs typeface="Times New Roman" pitchFamily="18" charset="0"/>
              </a:rPr>
              <a:t>”</a:t>
            </a:r>
          </a:p>
          <a:p>
            <a:pPr marL="161925" indent="-266700">
              <a:spcBef>
                <a:spcPct val="20000"/>
              </a:spcBef>
              <a:buClr>
                <a:srgbClr val="FF9900"/>
              </a:buClr>
            </a:pPr>
            <a:r>
              <a:rPr lang="en-US" dirty="0">
                <a:latin typeface="Candara"/>
                <a:cs typeface="Times New Roman" pitchFamily="18" charset="0"/>
              </a:rPr>
              <a:t>	    done</a:t>
            </a:r>
          </a:p>
        </p:txBody>
      </p:sp>
      <p:sp>
        <p:nvSpPr>
          <p:cNvPr id="30727" name="AutoShape 10"/>
          <p:cNvSpPr>
            <a:spLocks noChangeArrowheads="1"/>
          </p:cNvSpPr>
          <p:nvPr/>
        </p:nvSpPr>
        <p:spPr bwMode="auto">
          <a:xfrm>
            <a:off x="4463150" y="4847136"/>
            <a:ext cx="3955136" cy="1333502"/>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161925" indent="-266700">
              <a:spcBef>
                <a:spcPct val="20000"/>
              </a:spcBef>
              <a:buClr>
                <a:srgbClr val="FF9900"/>
              </a:buClr>
            </a:pPr>
            <a:r>
              <a:rPr lang="en-US" dirty="0">
                <a:latin typeface="Candara"/>
                <a:cs typeface="Times New Roman" pitchFamily="18" charset="0"/>
              </a:rPr>
              <a:t>for file in *.c	</a:t>
            </a:r>
          </a:p>
          <a:p>
            <a:pPr marL="161925" indent="-266700">
              <a:spcBef>
                <a:spcPct val="20000"/>
              </a:spcBef>
              <a:buClr>
                <a:srgbClr val="FF9900"/>
              </a:buClr>
            </a:pPr>
            <a:r>
              <a:rPr lang="en-US" dirty="0">
                <a:latin typeface="Candara"/>
                <a:cs typeface="Times New Roman" pitchFamily="18" charset="0"/>
              </a:rPr>
              <a:t>	     do</a:t>
            </a:r>
          </a:p>
          <a:p>
            <a:pPr marL="161925" indent="-266700">
              <a:spcBef>
                <a:spcPct val="20000"/>
              </a:spcBef>
              <a:buClr>
                <a:srgbClr val="FF9900"/>
              </a:buClr>
            </a:pPr>
            <a:r>
              <a:rPr lang="en-US" dirty="0">
                <a:latin typeface="Candara"/>
                <a:cs typeface="Times New Roman" pitchFamily="18" charset="0"/>
              </a:rPr>
              <a:t>	 	</a:t>
            </a:r>
            <a:r>
              <a:rPr lang="en-US" dirty="0" err="1">
                <a:latin typeface="Candara"/>
                <a:cs typeface="Times New Roman" pitchFamily="18" charset="0"/>
              </a:rPr>
              <a:t>gcc</a:t>
            </a:r>
            <a:r>
              <a:rPr lang="en-US" dirty="0">
                <a:latin typeface="Candara"/>
                <a:cs typeface="Times New Roman" pitchFamily="18" charset="0"/>
              </a:rPr>
              <a:t> $file</a:t>
            </a:r>
          </a:p>
          <a:p>
            <a:pPr marL="161925" indent="-266700">
              <a:spcBef>
                <a:spcPct val="20000"/>
              </a:spcBef>
              <a:buClr>
                <a:srgbClr val="FF9900"/>
              </a:buClr>
            </a:pPr>
            <a:r>
              <a:rPr lang="en-US" dirty="0">
                <a:latin typeface="Candara"/>
                <a:cs typeface="Times New Roman" pitchFamily="18" charset="0"/>
              </a:rPr>
              <a:t>         done</a:t>
            </a:r>
            <a:endParaRPr lang="en-US" dirty="0">
              <a:latin typeface="Candar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Grp="1" noChangeArrowheads="1"/>
          </p:cNvSpPr>
          <p:nvPr>
            <p:ph type="title"/>
          </p:nvPr>
        </p:nvSpPr>
        <p:spPr>
          <a:noFill/>
        </p:spPr>
        <p:txBody>
          <a:bodyPr lIns="90488" tIns="44450" rIns="90488" bIns="44450">
            <a:normAutofit/>
          </a:bodyPr>
          <a:lstStyle/>
          <a:p>
            <a:r>
              <a:rPr lang="en-US" dirty="0"/>
              <a:t>Example : for</a:t>
            </a:r>
          </a:p>
        </p:txBody>
      </p:sp>
      <p:sp>
        <p:nvSpPr>
          <p:cNvPr id="31751" name="AutoShape 11"/>
          <p:cNvSpPr>
            <a:spLocks noChangeArrowheads="1"/>
          </p:cNvSpPr>
          <p:nvPr/>
        </p:nvSpPr>
        <p:spPr bwMode="auto">
          <a:xfrm>
            <a:off x="546100" y="1633298"/>
            <a:ext cx="6072414" cy="1641929"/>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latin typeface="Candara"/>
            </a:endParaRPr>
          </a:p>
        </p:txBody>
      </p:sp>
      <p:sp>
        <p:nvSpPr>
          <p:cNvPr id="31752" name="AutoShape 12"/>
          <p:cNvSpPr>
            <a:spLocks noChangeArrowheads="1"/>
          </p:cNvSpPr>
          <p:nvPr/>
        </p:nvSpPr>
        <p:spPr bwMode="auto">
          <a:xfrm>
            <a:off x="584200" y="3639689"/>
            <a:ext cx="3505200" cy="5334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1076325" lvl="2" indent="-266700">
              <a:spcBef>
                <a:spcPct val="20000"/>
              </a:spcBef>
              <a:buClr>
                <a:srgbClr val="FF9900"/>
              </a:buClr>
            </a:pPr>
            <a:r>
              <a:rPr lang="en-US" dirty="0">
                <a:solidFill>
                  <a:schemeClr val="tx1"/>
                </a:solidFill>
                <a:latin typeface="Candara"/>
                <a:cs typeface="Times New Roman" pitchFamily="18" charset="0"/>
              </a:rPr>
              <a:t>for file in ‘cat </a:t>
            </a:r>
            <a:r>
              <a:rPr lang="en-US" dirty="0" err="1">
                <a:solidFill>
                  <a:schemeClr val="tx1"/>
                </a:solidFill>
                <a:latin typeface="Candara"/>
                <a:cs typeface="Times New Roman" pitchFamily="18" charset="0"/>
              </a:rPr>
              <a:t>clist</a:t>
            </a:r>
            <a:r>
              <a:rPr lang="en-US" dirty="0">
                <a:solidFill>
                  <a:schemeClr val="tx1"/>
                </a:solidFill>
                <a:latin typeface="Candara"/>
                <a:cs typeface="Times New Roman" pitchFamily="18" charset="0"/>
              </a:rPr>
              <a:t>’…….</a:t>
            </a:r>
          </a:p>
        </p:txBody>
      </p:sp>
      <p:sp>
        <p:nvSpPr>
          <p:cNvPr id="31753" name="AutoShape 13"/>
          <p:cNvSpPr>
            <a:spLocks noChangeArrowheads="1"/>
          </p:cNvSpPr>
          <p:nvPr/>
        </p:nvSpPr>
        <p:spPr bwMode="auto">
          <a:xfrm>
            <a:off x="4343400" y="3389527"/>
            <a:ext cx="3505200" cy="12954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dirty="0">
              <a:latin typeface="Candara"/>
            </a:endParaRPr>
          </a:p>
        </p:txBody>
      </p:sp>
      <p:sp>
        <p:nvSpPr>
          <p:cNvPr id="31754" name="AutoShape 14"/>
          <p:cNvSpPr>
            <a:spLocks noChangeArrowheads="1"/>
          </p:cNvSpPr>
          <p:nvPr/>
        </p:nvSpPr>
        <p:spPr bwMode="auto">
          <a:xfrm>
            <a:off x="533400" y="4837327"/>
            <a:ext cx="7315200" cy="13716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1076325" lvl="2" indent="-266700">
              <a:spcBef>
                <a:spcPct val="20000"/>
              </a:spcBef>
              <a:buClr>
                <a:srgbClr val="FF9900"/>
              </a:buClr>
            </a:pPr>
            <a:r>
              <a:rPr lang="en-US" dirty="0">
                <a:solidFill>
                  <a:srgbClr val="000000"/>
                </a:solidFill>
                <a:latin typeface="Candara"/>
                <a:cs typeface="Times New Roman" pitchFamily="18" charset="0"/>
              </a:rPr>
              <a:t>for pattern in “$@”; do</a:t>
            </a:r>
          </a:p>
          <a:p>
            <a:pPr marL="1076325" lvl="2" indent="-266700">
              <a:spcBef>
                <a:spcPct val="20000"/>
              </a:spcBef>
              <a:buClr>
                <a:srgbClr val="FF9900"/>
              </a:buClr>
            </a:pPr>
            <a:r>
              <a:rPr lang="en-US" dirty="0">
                <a:solidFill>
                  <a:srgbClr val="000000"/>
                </a:solidFill>
                <a:latin typeface="Candara"/>
                <a:cs typeface="Times New Roman" pitchFamily="18" charset="0"/>
              </a:rPr>
              <a:t>  	</a:t>
            </a:r>
            <a:r>
              <a:rPr lang="en-US" dirty="0" err="1">
                <a:solidFill>
                  <a:srgbClr val="000000"/>
                </a:solidFill>
                <a:latin typeface="Candara"/>
                <a:cs typeface="Times New Roman" pitchFamily="18" charset="0"/>
              </a:rPr>
              <a:t>grep</a:t>
            </a:r>
            <a:r>
              <a:rPr lang="en-US" dirty="0">
                <a:solidFill>
                  <a:srgbClr val="000000"/>
                </a:solidFill>
                <a:latin typeface="Candara"/>
                <a:cs typeface="Times New Roman" pitchFamily="18" charset="0"/>
              </a:rPr>
              <a:t> “$pattern” emp.lst || echo “$pattern not found”</a:t>
            </a:r>
          </a:p>
          <a:p>
            <a:pPr marL="1076325" lvl="2" indent="-266700">
              <a:spcBef>
                <a:spcPct val="20000"/>
              </a:spcBef>
              <a:buClr>
                <a:srgbClr val="FF9900"/>
              </a:buClr>
            </a:pPr>
            <a:r>
              <a:rPr lang="en-US" dirty="0">
                <a:solidFill>
                  <a:srgbClr val="000000"/>
                </a:solidFill>
                <a:latin typeface="Candara"/>
                <a:cs typeface="Times New Roman" pitchFamily="18" charset="0"/>
              </a:rPr>
              <a:t>done</a:t>
            </a:r>
          </a:p>
        </p:txBody>
      </p:sp>
      <p:sp>
        <p:nvSpPr>
          <p:cNvPr id="11" name="Rectangle 10"/>
          <p:cNvSpPr/>
          <p:nvPr/>
        </p:nvSpPr>
        <p:spPr>
          <a:xfrm>
            <a:off x="863600" y="1773108"/>
            <a:ext cx="4572000" cy="1520416"/>
          </a:xfrm>
          <a:prstGeom prst="rect">
            <a:avLst/>
          </a:prstGeom>
        </p:spPr>
        <p:txBody>
          <a:bodyPr>
            <a:spAutoFit/>
          </a:bodyPr>
          <a:lstStyle/>
          <a:p>
            <a:pPr marL="1076325" lvl="2" indent="-266700">
              <a:spcBef>
                <a:spcPct val="20000"/>
              </a:spcBef>
              <a:buClr>
                <a:srgbClr val="FF9900"/>
              </a:buClr>
            </a:pPr>
            <a:r>
              <a:rPr lang="en-US" sz="1600" dirty="0">
                <a:latin typeface="Candara"/>
                <a:cs typeface="Times New Roman" pitchFamily="18" charset="0"/>
              </a:rPr>
              <a:t>for file in chap20 chap21 chap22 chap23;</a:t>
            </a:r>
          </a:p>
          <a:p>
            <a:pPr marL="1076325" lvl="2" indent="-266700">
              <a:spcBef>
                <a:spcPct val="20000"/>
              </a:spcBef>
              <a:buClr>
                <a:srgbClr val="FF9900"/>
              </a:buClr>
            </a:pPr>
            <a:r>
              <a:rPr lang="en-US" sz="1600" dirty="0">
                <a:latin typeface="Candara"/>
                <a:cs typeface="Times New Roman" pitchFamily="18" charset="0"/>
              </a:rPr>
              <a:t>do</a:t>
            </a:r>
          </a:p>
          <a:p>
            <a:pPr marL="1076325" lvl="2" indent="-266700">
              <a:spcBef>
                <a:spcPct val="20000"/>
              </a:spcBef>
              <a:buClr>
                <a:srgbClr val="FF9900"/>
              </a:buClr>
            </a:pPr>
            <a:r>
              <a:rPr lang="en-US" sz="1600" dirty="0">
                <a:latin typeface="Candara"/>
                <a:cs typeface="Times New Roman" pitchFamily="18" charset="0"/>
              </a:rPr>
              <a:t>	cp $file ${file}.</a:t>
            </a:r>
            <a:r>
              <a:rPr lang="en-US" sz="1600" dirty="0" err="1">
                <a:latin typeface="Candara"/>
                <a:cs typeface="Times New Roman" pitchFamily="18" charset="0"/>
              </a:rPr>
              <a:t>bak</a:t>
            </a:r>
            <a:endParaRPr lang="en-US" sz="1600" dirty="0">
              <a:latin typeface="Candara"/>
              <a:cs typeface="Times New Roman" pitchFamily="18" charset="0"/>
            </a:endParaRPr>
          </a:p>
          <a:p>
            <a:pPr marL="1076325" lvl="2" indent="-266700">
              <a:spcBef>
                <a:spcPct val="20000"/>
              </a:spcBef>
              <a:buClr>
                <a:srgbClr val="FF9900"/>
              </a:buClr>
            </a:pPr>
            <a:r>
              <a:rPr lang="en-US" sz="1600" dirty="0">
                <a:latin typeface="Candara"/>
                <a:cs typeface="Times New Roman" pitchFamily="18" charset="0"/>
              </a:rPr>
              <a:t>	echo $file copied to $file.bak</a:t>
            </a:r>
          </a:p>
          <a:p>
            <a:pPr marL="1076325" lvl="2" indent="-266700">
              <a:spcBef>
                <a:spcPct val="20000"/>
              </a:spcBef>
              <a:buClr>
                <a:srgbClr val="FF9900"/>
              </a:buClr>
            </a:pPr>
            <a:r>
              <a:rPr lang="en-US" sz="1600" dirty="0">
                <a:latin typeface="Candara"/>
                <a:cs typeface="Times New Roman" pitchFamily="18" charset="0"/>
              </a:rPr>
              <a:t>done</a:t>
            </a:r>
          </a:p>
        </p:txBody>
      </p:sp>
      <p:sp>
        <p:nvSpPr>
          <p:cNvPr id="12" name="Rectangle 11"/>
          <p:cNvSpPr/>
          <p:nvPr/>
        </p:nvSpPr>
        <p:spPr>
          <a:xfrm>
            <a:off x="3835400" y="3424751"/>
            <a:ext cx="3577771" cy="1224951"/>
          </a:xfrm>
          <a:prstGeom prst="rect">
            <a:avLst/>
          </a:prstGeom>
        </p:spPr>
        <p:txBody>
          <a:bodyPr wrap="square">
            <a:spAutoFit/>
          </a:bodyPr>
          <a:lstStyle/>
          <a:p>
            <a:pPr marL="1076325" lvl="2" indent="-266700">
              <a:spcBef>
                <a:spcPct val="20000"/>
              </a:spcBef>
              <a:buClr>
                <a:srgbClr val="FF9900"/>
              </a:buClr>
            </a:pPr>
            <a:r>
              <a:rPr lang="en-US" sz="1600" dirty="0">
                <a:solidFill>
                  <a:srgbClr val="000000"/>
                </a:solidFill>
                <a:latin typeface="Candara"/>
                <a:cs typeface="Times New Roman" pitchFamily="18" charset="0"/>
              </a:rPr>
              <a:t>for file in *.htm *.html;</a:t>
            </a:r>
          </a:p>
          <a:p>
            <a:pPr marL="1076325" lvl="2" indent="-266700">
              <a:spcBef>
                <a:spcPct val="20000"/>
              </a:spcBef>
              <a:buClr>
                <a:srgbClr val="FF9900"/>
              </a:buClr>
            </a:pPr>
            <a:r>
              <a:rPr lang="en-US" sz="1600" dirty="0">
                <a:solidFill>
                  <a:srgbClr val="000000"/>
                </a:solidFill>
                <a:latin typeface="Candara"/>
                <a:cs typeface="Times New Roman" pitchFamily="18" charset="0"/>
              </a:rPr>
              <a:t>do</a:t>
            </a:r>
          </a:p>
          <a:p>
            <a:pPr marL="1076325" lvl="2" indent="-266700">
              <a:spcBef>
                <a:spcPct val="20000"/>
              </a:spcBef>
              <a:buClr>
                <a:srgbClr val="FF9900"/>
              </a:buClr>
            </a:pPr>
            <a:r>
              <a:rPr lang="en-US" sz="1600" dirty="0">
                <a:solidFill>
                  <a:srgbClr val="000000"/>
                </a:solidFill>
                <a:latin typeface="Candara"/>
                <a:cs typeface="Times New Roman" pitchFamily="18" charset="0"/>
              </a:rPr>
              <a:t>  	# do something</a:t>
            </a:r>
          </a:p>
          <a:p>
            <a:pPr marL="1076325" lvl="2" indent="-266700">
              <a:spcBef>
                <a:spcPct val="20000"/>
              </a:spcBef>
              <a:buClr>
                <a:srgbClr val="FF9900"/>
              </a:buClr>
            </a:pPr>
            <a:r>
              <a:rPr lang="en-US" sz="1600" dirty="0">
                <a:solidFill>
                  <a:srgbClr val="000000"/>
                </a:solidFill>
                <a:latin typeface="Candara"/>
                <a:cs typeface="Times New Roman" pitchFamily="18" charset="0"/>
              </a:rPr>
              <a:t>done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7"/>
          <p:cNvSpPr>
            <a:spLocks noGrp="1" noChangeArrowheads="1"/>
          </p:cNvSpPr>
          <p:nvPr>
            <p:ph type="body" sz="quarter" idx="10"/>
          </p:nvPr>
        </p:nvSpPr>
        <p:spPr>
          <a:noFill/>
        </p:spPr>
        <p:txBody>
          <a:bodyPr lIns="90488" tIns="44450" rIns="90488" bIns="44450"/>
          <a:lstStyle/>
          <a:p>
            <a:pPr eaLnBrk="1" hangingPunct="1">
              <a:lnSpc>
                <a:spcPct val="125000"/>
              </a:lnSpc>
            </a:pPr>
            <a:r>
              <a:rPr lang="en-US" dirty="0"/>
              <a:t>System Variables</a:t>
            </a:r>
          </a:p>
          <a:p>
            <a:pPr lvl="1" eaLnBrk="1" hangingPunct="1">
              <a:lnSpc>
                <a:spcPct val="125000"/>
              </a:lnSpc>
            </a:pPr>
            <a:r>
              <a:rPr lang="en-US" dirty="0"/>
              <a:t>Set during:</a:t>
            </a:r>
          </a:p>
          <a:p>
            <a:pPr lvl="2" eaLnBrk="1" hangingPunct="1">
              <a:lnSpc>
                <a:spcPct val="125000"/>
              </a:lnSpc>
            </a:pPr>
            <a:r>
              <a:rPr lang="en-US" dirty="0"/>
              <a:t>Boot</a:t>
            </a:r>
          </a:p>
          <a:p>
            <a:pPr lvl="2" eaLnBrk="1" hangingPunct="1">
              <a:lnSpc>
                <a:spcPct val="125000"/>
              </a:lnSpc>
            </a:pPr>
            <a:r>
              <a:rPr lang="en-US" dirty="0"/>
              <a:t>Login</a:t>
            </a:r>
          </a:p>
          <a:p>
            <a:pPr eaLnBrk="1" hangingPunct="1">
              <a:lnSpc>
                <a:spcPct val="125000"/>
              </a:lnSpc>
            </a:pPr>
            <a:r>
              <a:rPr lang="en-US" dirty="0"/>
              <a:t>.profile:</a:t>
            </a:r>
          </a:p>
          <a:p>
            <a:pPr lvl="1" eaLnBrk="1" hangingPunct="1">
              <a:lnSpc>
                <a:spcPct val="125000"/>
              </a:lnSpc>
            </a:pPr>
            <a:r>
              <a:rPr lang="en-US" dirty="0"/>
              <a:t>Script executed at login.</a:t>
            </a:r>
          </a:p>
          <a:p>
            <a:pPr lvl="1" eaLnBrk="1" hangingPunct="1">
              <a:lnSpc>
                <a:spcPct val="125000"/>
              </a:lnSpc>
            </a:pPr>
            <a:r>
              <a:rPr lang="en-US" dirty="0"/>
              <a:t>Alters operating environment of a user.</a:t>
            </a:r>
          </a:p>
          <a:p>
            <a:pPr eaLnBrk="1" hangingPunct="1">
              <a:lnSpc>
                <a:spcPct val="125000"/>
              </a:lnSpc>
            </a:pPr>
            <a:r>
              <a:rPr lang="en-US" dirty="0"/>
              <a:t>$set </a:t>
            </a:r>
          </a:p>
          <a:p>
            <a:pPr lvl="1" eaLnBrk="1" hangingPunct="1">
              <a:lnSpc>
                <a:spcPct val="125000"/>
              </a:lnSpc>
            </a:pPr>
            <a:r>
              <a:rPr lang="en-US" dirty="0"/>
              <a:t>Displays a list of system variables.</a:t>
            </a:r>
          </a:p>
        </p:txBody>
      </p:sp>
      <p:sp>
        <p:nvSpPr>
          <p:cNvPr id="5122" name="Rectangle 2"/>
          <p:cNvSpPr>
            <a:spLocks noGrp="1" noChangeArrowheads="1"/>
          </p:cNvSpPr>
          <p:nvPr>
            <p:ph type="title"/>
          </p:nvPr>
        </p:nvSpPr>
        <p:spPr/>
        <p:txBody>
          <a:bodyPr lIns="90488" tIns="44450" rIns="90488" bIns="44450"/>
          <a:lstStyle/>
          <a:p>
            <a:r>
              <a:rPr lang="en-US" sz="1200" dirty="0"/>
              <a:t>8.1: Shell Variables </a:t>
            </a:r>
            <a:br>
              <a:rPr lang="en-US" sz="1200" dirty="0"/>
            </a:br>
            <a:r>
              <a:rPr lang="en-US" dirty="0"/>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lIns="90488" tIns="44450" rIns="90488" bIns="44450"/>
          <a:lstStyle/>
          <a:p>
            <a:r>
              <a:rPr lang="en-US" sz="1200" dirty="0"/>
              <a:t>8.14 For Statement</a:t>
            </a:r>
            <a:br>
              <a:rPr lang="en-US" sz="1200" dirty="0"/>
            </a:br>
            <a:r>
              <a:rPr lang="en-US" dirty="0"/>
              <a:t>Details</a:t>
            </a:r>
          </a:p>
        </p:txBody>
      </p:sp>
      <p:sp>
        <p:nvSpPr>
          <p:cNvPr id="32771" name="Rectangle 5"/>
          <p:cNvSpPr>
            <a:spLocks noChangeArrowheads="1"/>
          </p:cNvSpPr>
          <p:nvPr/>
        </p:nvSpPr>
        <p:spPr bwMode="auto">
          <a:xfrm>
            <a:off x="685800" y="1546953"/>
            <a:ext cx="3962400" cy="4575628"/>
          </a:xfrm>
          <a:prstGeom prst="rect">
            <a:avLst/>
          </a:prstGeom>
          <a:noFill/>
          <a:ln w="19050">
            <a:solidFill>
              <a:schemeClr val="tx2"/>
            </a:solidFill>
            <a:miter lim="800000"/>
            <a:headEnd/>
            <a:tailEnd/>
          </a:ln>
        </p:spPr>
        <p:txBody>
          <a:bodyPr lIns="90488" tIns="44450" rIns="90488" bIns="44450"/>
          <a:lstStyle/>
          <a:p>
            <a:pPr marL="742950" lvl="1" indent="-295275">
              <a:lnSpc>
                <a:spcPts val="2500"/>
              </a:lnSpc>
              <a:spcBef>
                <a:spcPct val="20000"/>
              </a:spcBef>
              <a:buClr>
                <a:srgbClr val="00A1E4"/>
              </a:buClr>
              <a:buFont typeface="Arial" pitchFamily="34" charset="0"/>
              <a:buChar char="–"/>
            </a:pPr>
            <a:r>
              <a:rPr lang="en-US" dirty="0">
                <a:solidFill>
                  <a:srgbClr val="000000"/>
                </a:solidFill>
                <a:latin typeface="Candara"/>
                <a:cs typeface="Times New Roman" pitchFamily="18" charset="0"/>
              </a:rPr>
              <a:t>Syntax:</a:t>
            </a:r>
          </a:p>
          <a:p>
            <a:pPr marL="1076325" lvl="2" indent="-266700">
              <a:spcBef>
                <a:spcPct val="20000"/>
              </a:spcBef>
              <a:buClr>
                <a:srgbClr val="00A1E4"/>
              </a:buClr>
            </a:pPr>
            <a:endParaRPr lang="en-US" sz="2000" dirty="0">
              <a:solidFill>
                <a:srgbClr val="000000"/>
              </a:solidFill>
              <a:latin typeface="Candara"/>
              <a:cs typeface="Times New Roman" pitchFamily="18" charset="0"/>
            </a:endParaRPr>
          </a:p>
          <a:p>
            <a:pPr marL="1076325" lvl="2" indent="-266700">
              <a:spcBef>
                <a:spcPct val="20000"/>
              </a:spcBef>
              <a:buClr>
                <a:srgbClr val="00A1E4"/>
              </a:buClr>
            </a:pPr>
            <a:r>
              <a:rPr lang="en-US" dirty="0">
                <a:solidFill>
                  <a:srgbClr val="000000"/>
                </a:solidFill>
                <a:latin typeface="Candara"/>
                <a:cs typeface="Times New Roman" pitchFamily="18" charset="0"/>
              </a:rPr>
              <a:t>for (( expr1; expr2; expr3 ))</a:t>
            </a:r>
            <a:br>
              <a:rPr lang="en-US" dirty="0">
                <a:solidFill>
                  <a:srgbClr val="000000"/>
                </a:solidFill>
                <a:latin typeface="Candara"/>
                <a:cs typeface="Times New Roman" pitchFamily="18" charset="0"/>
              </a:rPr>
            </a:br>
            <a:r>
              <a:rPr lang="en-US" dirty="0">
                <a:solidFill>
                  <a:srgbClr val="000000"/>
                </a:solidFill>
                <a:latin typeface="Candara"/>
                <a:cs typeface="Times New Roman" pitchFamily="18" charset="0"/>
              </a:rPr>
              <a:t>do</a:t>
            </a:r>
            <a:br>
              <a:rPr lang="en-US" dirty="0">
                <a:solidFill>
                  <a:srgbClr val="000000"/>
                </a:solidFill>
                <a:latin typeface="Candara"/>
                <a:cs typeface="Times New Roman" pitchFamily="18" charset="0"/>
              </a:rPr>
            </a:br>
            <a:r>
              <a:rPr lang="en-US" dirty="0">
                <a:solidFill>
                  <a:srgbClr val="000000"/>
                </a:solidFill>
                <a:latin typeface="Candara"/>
                <a:cs typeface="Times New Roman" pitchFamily="18" charset="0"/>
              </a:rPr>
              <a:t>..... ... repeat all statements between do and done until expr2 is TRUE </a:t>
            </a:r>
          </a:p>
          <a:p>
            <a:pPr marL="1076325" lvl="2" indent="-266700">
              <a:spcBef>
                <a:spcPct val="20000"/>
              </a:spcBef>
              <a:buClr>
                <a:srgbClr val="00A1E4"/>
              </a:buClr>
            </a:pPr>
            <a:r>
              <a:rPr lang="en-US" dirty="0">
                <a:solidFill>
                  <a:srgbClr val="000000"/>
                </a:solidFill>
                <a:latin typeface="Candara"/>
                <a:cs typeface="Times New Roman" pitchFamily="18" charset="0"/>
              </a:rPr>
              <a:t>done</a:t>
            </a:r>
          </a:p>
          <a:p>
            <a:pPr marL="296863" indent="-296863">
              <a:lnSpc>
                <a:spcPts val="4000"/>
              </a:lnSpc>
              <a:buClr>
                <a:srgbClr val="00A1E4"/>
              </a:buClr>
            </a:pPr>
            <a:endParaRPr lang="en-US" sz="2000" dirty="0">
              <a:solidFill>
                <a:srgbClr val="000000"/>
              </a:solidFill>
              <a:latin typeface="Candara"/>
              <a:cs typeface="Times New Roman" pitchFamily="18" charset="0"/>
            </a:endParaRPr>
          </a:p>
        </p:txBody>
      </p:sp>
      <p:sp>
        <p:nvSpPr>
          <p:cNvPr id="32772" name="Rectangle 6"/>
          <p:cNvSpPr>
            <a:spLocks noChangeArrowheads="1"/>
          </p:cNvSpPr>
          <p:nvPr/>
        </p:nvSpPr>
        <p:spPr bwMode="auto">
          <a:xfrm>
            <a:off x="4648200" y="1546952"/>
            <a:ext cx="4045857" cy="4575629"/>
          </a:xfrm>
          <a:prstGeom prst="rect">
            <a:avLst/>
          </a:prstGeom>
          <a:noFill/>
          <a:ln w="19050">
            <a:solidFill>
              <a:schemeClr val="tx2"/>
            </a:solidFill>
            <a:miter lim="800000"/>
            <a:headEnd/>
            <a:tailEnd/>
          </a:ln>
        </p:spPr>
        <p:txBody>
          <a:bodyPr lIns="90488" tIns="44450" rIns="90488" bIns="44450"/>
          <a:lstStyle/>
          <a:p>
            <a:pPr marL="296863" indent="-296863">
              <a:lnSpc>
                <a:spcPts val="2400"/>
              </a:lnSpc>
              <a:buClr>
                <a:srgbClr val="A11133"/>
              </a:buClr>
            </a:pPr>
            <a:r>
              <a:rPr lang="en-US" dirty="0">
                <a:solidFill>
                  <a:srgbClr val="000000"/>
                </a:solidFill>
                <a:latin typeface="Candara"/>
                <a:cs typeface="Times New Roman" pitchFamily="18" charset="0"/>
              </a:rPr>
              <a:t>e.g. </a:t>
            </a:r>
            <a:r>
              <a:rPr lang="en-US" sz="2000" dirty="0">
                <a:solidFill>
                  <a:srgbClr val="000000"/>
                </a:solidFill>
                <a:latin typeface="Candara"/>
              </a:rPr>
              <a:t>	</a:t>
            </a:r>
          </a:p>
          <a:p>
            <a:pPr marL="296863" indent="-296863">
              <a:lnSpc>
                <a:spcPts val="2400"/>
              </a:lnSpc>
              <a:buClr>
                <a:srgbClr val="A11133"/>
              </a:buClr>
            </a:pPr>
            <a:endParaRPr lang="en-US" sz="2000" dirty="0">
              <a:solidFill>
                <a:srgbClr val="000000"/>
              </a:solidFill>
              <a:latin typeface="Candara"/>
            </a:endParaRPr>
          </a:p>
          <a:p>
            <a:pPr marL="296863" indent="-296863">
              <a:lnSpc>
                <a:spcPts val="2400"/>
              </a:lnSpc>
              <a:buClr>
                <a:srgbClr val="A11133"/>
              </a:buClr>
            </a:pPr>
            <a:endParaRPr lang="en-US" sz="2000" dirty="0">
              <a:solidFill>
                <a:srgbClr val="000000"/>
              </a:solidFill>
              <a:latin typeface="Candara"/>
            </a:endParaRPr>
          </a:p>
          <a:p>
            <a:pPr marL="296863" indent="-296863">
              <a:lnSpc>
                <a:spcPts val="2400"/>
              </a:lnSpc>
              <a:buClr>
                <a:srgbClr val="A11133"/>
              </a:buClr>
            </a:pPr>
            <a:r>
              <a:rPr lang="en-US" sz="2000" dirty="0">
                <a:solidFill>
                  <a:srgbClr val="000000"/>
                </a:solidFill>
                <a:latin typeface="Candara"/>
              </a:rPr>
              <a:t> </a:t>
            </a:r>
            <a:endParaRPr lang="en-US" dirty="0">
              <a:solidFill>
                <a:srgbClr val="000000"/>
              </a:solidFill>
              <a:latin typeface="Candara"/>
              <a:cs typeface="Times New Roman" pitchFamily="18" charset="0"/>
            </a:endParaRPr>
          </a:p>
        </p:txBody>
      </p:sp>
      <p:sp>
        <p:nvSpPr>
          <p:cNvPr id="32773" name="AutoShape 9"/>
          <p:cNvSpPr>
            <a:spLocks noChangeArrowheads="1"/>
          </p:cNvSpPr>
          <p:nvPr/>
        </p:nvSpPr>
        <p:spPr bwMode="auto">
          <a:xfrm>
            <a:off x="4869542" y="2305324"/>
            <a:ext cx="3505200" cy="2525486"/>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296863" indent="-296863">
              <a:lnSpc>
                <a:spcPts val="2400"/>
              </a:lnSpc>
              <a:buClr>
                <a:srgbClr val="A11133"/>
              </a:buClr>
            </a:pPr>
            <a:r>
              <a:rPr lang="en-US" dirty="0">
                <a:solidFill>
                  <a:srgbClr val="000000"/>
                </a:solidFill>
                <a:latin typeface="Candara"/>
                <a:cs typeface="Times New Roman" pitchFamily="18" charset="0"/>
              </a:rPr>
              <a:t>for ((  </a:t>
            </a:r>
            <a:r>
              <a:rPr lang="en-US" dirty="0" err="1">
                <a:solidFill>
                  <a:srgbClr val="000000"/>
                </a:solidFill>
                <a:latin typeface="Candara"/>
                <a:cs typeface="Times New Roman" pitchFamily="18" charset="0"/>
              </a:rPr>
              <a:t>i</a:t>
            </a:r>
            <a:r>
              <a:rPr lang="en-US" dirty="0">
                <a:solidFill>
                  <a:srgbClr val="000000"/>
                </a:solidFill>
                <a:latin typeface="Candara"/>
                <a:cs typeface="Times New Roman" pitchFamily="18" charset="0"/>
              </a:rPr>
              <a:t> = 0 ;  </a:t>
            </a:r>
            <a:r>
              <a:rPr lang="en-US" dirty="0" err="1">
                <a:solidFill>
                  <a:srgbClr val="000000"/>
                </a:solidFill>
                <a:latin typeface="Candara"/>
                <a:cs typeface="Times New Roman" pitchFamily="18" charset="0"/>
              </a:rPr>
              <a:t>i</a:t>
            </a:r>
            <a:r>
              <a:rPr lang="en-US" dirty="0">
                <a:solidFill>
                  <a:srgbClr val="000000"/>
                </a:solidFill>
                <a:latin typeface="Candara"/>
                <a:cs typeface="Times New Roman" pitchFamily="18" charset="0"/>
              </a:rPr>
              <a:t> &lt;= 5;  </a:t>
            </a:r>
            <a:r>
              <a:rPr lang="en-US" dirty="0" err="1">
                <a:solidFill>
                  <a:srgbClr val="000000"/>
                </a:solidFill>
                <a:latin typeface="Candara"/>
                <a:cs typeface="Times New Roman" pitchFamily="18" charset="0"/>
              </a:rPr>
              <a:t>i</a:t>
            </a:r>
            <a:r>
              <a:rPr lang="en-US" dirty="0">
                <a:solidFill>
                  <a:srgbClr val="000000"/>
                </a:solidFill>
                <a:latin typeface="Candara"/>
                <a:cs typeface="Times New Roman" pitchFamily="18" charset="0"/>
              </a:rPr>
              <a:t>++  ))</a:t>
            </a:r>
            <a:br>
              <a:rPr lang="en-US" dirty="0">
                <a:solidFill>
                  <a:srgbClr val="000000"/>
                </a:solidFill>
                <a:latin typeface="Candara"/>
                <a:cs typeface="Times New Roman" pitchFamily="18" charset="0"/>
              </a:rPr>
            </a:br>
            <a:r>
              <a:rPr lang="en-US" dirty="0">
                <a:solidFill>
                  <a:srgbClr val="000000"/>
                </a:solidFill>
                <a:latin typeface="Candara"/>
                <a:cs typeface="Times New Roman" pitchFamily="18" charset="0"/>
              </a:rPr>
              <a:t>do</a:t>
            </a:r>
            <a:br>
              <a:rPr lang="en-US" dirty="0">
                <a:solidFill>
                  <a:srgbClr val="000000"/>
                </a:solidFill>
                <a:latin typeface="Candara"/>
                <a:cs typeface="Times New Roman" pitchFamily="18" charset="0"/>
              </a:rPr>
            </a:br>
            <a:r>
              <a:rPr lang="en-US" dirty="0">
                <a:solidFill>
                  <a:srgbClr val="000000"/>
                </a:solidFill>
                <a:latin typeface="Candara"/>
                <a:cs typeface="Times New Roman" pitchFamily="18" charset="0"/>
              </a:rPr>
              <a:t>  echo "Welcome $</a:t>
            </a:r>
            <a:r>
              <a:rPr lang="en-US" dirty="0" err="1">
                <a:solidFill>
                  <a:srgbClr val="000000"/>
                </a:solidFill>
                <a:latin typeface="Candara"/>
                <a:cs typeface="Times New Roman" pitchFamily="18" charset="0"/>
              </a:rPr>
              <a:t>i</a:t>
            </a:r>
            <a:r>
              <a:rPr lang="en-US" dirty="0">
                <a:solidFill>
                  <a:srgbClr val="000000"/>
                </a:solidFill>
                <a:latin typeface="Candara"/>
                <a:cs typeface="Times New Roman" pitchFamily="18" charset="0"/>
              </a:rPr>
              <a:t> times"</a:t>
            </a:r>
            <a:br>
              <a:rPr lang="en-US" dirty="0">
                <a:solidFill>
                  <a:srgbClr val="000000"/>
                </a:solidFill>
                <a:latin typeface="Candara"/>
                <a:cs typeface="Times New Roman" pitchFamily="18" charset="0"/>
              </a:rPr>
            </a:br>
            <a:r>
              <a:rPr lang="en-US" dirty="0">
                <a:solidFill>
                  <a:srgbClr val="000000"/>
                </a:solidFill>
                <a:latin typeface="Candara"/>
                <a:cs typeface="Times New Roman" pitchFamily="18" charset="0"/>
              </a:rPr>
              <a:t>done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lIns="90488" tIns="44450" rIns="90488" bIns="44450"/>
          <a:lstStyle/>
          <a:p>
            <a:r>
              <a:rPr lang="en-US" sz="1200" dirty="0"/>
              <a:t>8.15: Examples</a:t>
            </a:r>
            <a:br>
              <a:rPr lang="en-US" dirty="0"/>
            </a:br>
            <a:r>
              <a:rPr lang="en-US" dirty="0"/>
              <a:t>Example : Until</a:t>
            </a:r>
          </a:p>
        </p:txBody>
      </p:sp>
      <p:sp>
        <p:nvSpPr>
          <p:cNvPr id="33796" name="AutoShape 7"/>
          <p:cNvSpPr>
            <a:spLocks noChangeArrowheads="1"/>
          </p:cNvSpPr>
          <p:nvPr/>
        </p:nvSpPr>
        <p:spPr bwMode="auto">
          <a:xfrm>
            <a:off x="1338942" y="1397154"/>
            <a:ext cx="6092371" cy="5152572"/>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2">
              <a:lnSpc>
                <a:spcPts val="2500"/>
              </a:lnSpc>
              <a:buClr>
                <a:srgbClr val="00A1E4"/>
              </a:buClr>
              <a:buNone/>
            </a:pPr>
            <a:r>
              <a:rPr lang="en-US" sz="1600" dirty="0">
                <a:solidFill>
                  <a:schemeClr val="tx1"/>
                </a:solidFill>
                <a:latin typeface="Candara"/>
                <a:cs typeface="Arial" pitchFamily="34" charset="0"/>
              </a:rPr>
              <a:t>#script to create a employee file</a:t>
            </a:r>
          </a:p>
          <a:p>
            <a:pPr lvl="2">
              <a:lnSpc>
                <a:spcPts val="2500"/>
              </a:lnSpc>
              <a:buClr>
                <a:srgbClr val="00A1E4"/>
              </a:buClr>
              <a:buNone/>
            </a:pPr>
            <a:r>
              <a:rPr lang="en-US" sz="1600" dirty="0" err="1">
                <a:solidFill>
                  <a:schemeClr val="tx1"/>
                </a:solidFill>
                <a:latin typeface="Candara"/>
                <a:cs typeface="Arial" pitchFamily="34" charset="0"/>
              </a:rPr>
              <a:t>ans</a:t>
            </a:r>
            <a:r>
              <a:rPr lang="en-US" sz="1600" dirty="0">
                <a:solidFill>
                  <a:schemeClr val="tx1"/>
                </a:solidFill>
                <a:latin typeface="Candara"/>
                <a:cs typeface="Arial" pitchFamily="34" charset="0"/>
              </a:rPr>
              <a:t>=”y”</a:t>
            </a:r>
          </a:p>
          <a:p>
            <a:pPr lvl="2">
              <a:lnSpc>
                <a:spcPts val="2500"/>
              </a:lnSpc>
              <a:buClr>
                <a:srgbClr val="00A1E4"/>
              </a:buClr>
              <a:buNone/>
            </a:pPr>
            <a:r>
              <a:rPr lang="en-US" sz="1600" dirty="0">
                <a:solidFill>
                  <a:schemeClr val="tx1"/>
                </a:solidFill>
                <a:latin typeface="Candara"/>
                <a:cs typeface="Arial" pitchFamily="34" charset="0"/>
              </a:rPr>
              <a:t>until [ $</a:t>
            </a:r>
            <a:r>
              <a:rPr lang="en-US" sz="1600" dirty="0" err="1">
                <a:solidFill>
                  <a:schemeClr val="tx1"/>
                </a:solidFill>
                <a:latin typeface="Candara"/>
                <a:cs typeface="Arial" pitchFamily="34" charset="0"/>
              </a:rPr>
              <a:t>ans</a:t>
            </a:r>
            <a:r>
              <a:rPr lang="en-US" sz="1600" dirty="0">
                <a:solidFill>
                  <a:schemeClr val="tx1"/>
                </a:solidFill>
                <a:latin typeface="Candara"/>
                <a:cs typeface="Arial" pitchFamily="34" charset="0"/>
              </a:rPr>
              <a:t> = “N” –o $</a:t>
            </a:r>
            <a:r>
              <a:rPr lang="en-US" sz="1600" dirty="0" err="1">
                <a:solidFill>
                  <a:schemeClr val="tx1"/>
                </a:solidFill>
                <a:latin typeface="Candara"/>
                <a:cs typeface="Arial" pitchFamily="34" charset="0"/>
              </a:rPr>
              <a:t>ans</a:t>
            </a:r>
            <a:r>
              <a:rPr lang="en-US" sz="1600" dirty="0">
                <a:solidFill>
                  <a:schemeClr val="tx1"/>
                </a:solidFill>
                <a:latin typeface="Candara"/>
                <a:cs typeface="Arial" pitchFamily="34" charset="0"/>
              </a:rPr>
              <a:t> = “n” ]</a:t>
            </a:r>
          </a:p>
          <a:p>
            <a:pPr lvl="2">
              <a:lnSpc>
                <a:spcPts val="2500"/>
              </a:lnSpc>
              <a:buClr>
                <a:srgbClr val="00A1E4"/>
              </a:buClr>
              <a:buNone/>
            </a:pPr>
            <a:r>
              <a:rPr lang="en-US" sz="1600" dirty="0">
                <a:solidFill>
                  <a:schemeClr val="tx1"/>
                </a:solidFill>
                <a:latin typeface="Candara"/>
                <a:cs typeface="Arial" pitchFamily="34" charset="0"/>
              </a:rPr>
              <a:t>do</a:t>
            </a:r>
          </a:p>
          <a:p>
            <a:pPr lvl="2">
              <a:lnSpc>
                <a:spcPts val="2500"/>
              </a:lnSpc>
              <a:buClr>
                <a:srgbClr val="00A1E4"/>
              </a:buClr>
              <a:buNone/>
            </a:pPr>
            <a:r>
              <a:rPr lang="en-US" sz="1600" dirty="0">
                <a:solidFill>
                  <a:schemeClr val="tx1"/>
                </a:solidFill>
                <a:latin typeface="Candara"/>
                <a:cs typeface="Arial" pitchFamily="34" charset="0"/>
              </a:rPr>
              <a:t>	echo “Enter the name :\c”</a:t>
            </a:r>
          </a:p>
          <a:p>
            <a:pPr lvl="2">
              <a:lnSpc>
                <a:spcPts val="2500"/>
              </a:lnSpc>
              <a:buClr>
                <a:srgbClr val="00A1E4"/>
              </a:buClr>
              <a:buNone/>
            </a:pPr>
            <a:r>
              <a:rPr lang="en-US" sz="1600" dirty="0">
                <a:solidFill>
                  <a:schemeClr val="tx1"/>
                </a:solidFill>
                <a:latin typeface="Candara"/>
                <a:cs typeface="Arial" pitchFamily="34" charset="0"/>
              </a:rPr>
              <a:t>	read name</a:t>
            </a:r>
          </a:p>
          <a:p>
            <a:pPr lvl="2">
              <a:lnSpc>
                <a:spcPts val="2500"/>
              </a:lnSpc>
              <a:buClr>
                <a:srgbClr val="00A1E4"/>
              </a:buClr>
              <a:buNone/>
            </a:pPr>
            <a:r>
              <a:rPr lang="en-US" sz="1600" dirty="0">
                <a:solidFill>
                  <a:schemeClr val="tx1"/>
                </a:solidFill>
                <a:latin typeface="Candara"/>
                <a:cs typeface="Arial" pitchFamily="34" charset="0"/>
              </a:rPr>
              <a:t>	echo “Enter the grade :\c”</a:t>
            </a:r>
          </a:p>
          <a:p>
            <a:pPr lvl="2">
              <a:lnSpc>
                <a:spcPts val="2500"/>
              </a:lnSpc>
              <a:buClr>
                <a:srgbClr val="00A1E4"/>
              </a:buClr>
              <a:buNone/>
            </a:pPr>
            <a:r>
              <a:rPr lang="en-US" sz="1600" dirty="0">
                <a:solidFill>
                  <a:schemeClr val="tx1"/>
                </a:solidFill>
                <a:latin typeface="Candara"/>
                <a:cs typeface="Arial" pitchFamily="34" charset="0"/>
              </a:rPr>
              <a:t>	read grade</a:t>
            </a:r>
          </a:p>
          <a:p>
            <a:pPr lvl="2">
              <a:lnSpc>
                <a:spcPts val="2500"/>
              </a:lnSpc>
              <a:buClr>
                <a:srgbClr val="00A1E4"/>
              </a:buClr>
              <a:buNone/>
            </a:pPr>
            <a:r>
              <a:rPr lang="en-US" sz="1600" dirty="0">
                <a:solidFill>
                  <a:schemeClr val="tx1"/>
                </a:solidFill>
                <a:latin typeface="Candara"/>
                <a:cs typeface="Arial" pitchFamily="34" charset="0"/>
              </a:rPr>
              <a:t>	echo “Enter the basic :\c”</a:t>
            </a:r>
          </a:p>
          <a:p>
            <a:pPr lvl="2">
              <a:lnSpc>
                <a:spcPts val="2500"/>
              </a:lnSpc>
              <a:buClr>
                <a:srgbClr val="00A1E4"/>
              </a:buClr>
              <a:buNone/>
            </a:pPr>
            <a:r>
              <a:rPr lang="en-US" sz="1600" dirty="0">
                <a:solidFill>
                  <a:schemeClr val="tx1"/>
                </a:solidFill>
                <a:latin typeface="Candara"/>
                <a:cs typeface="Arial" pitchFamily="34" charset="0"/>
              </a:rPr>
              <a:t>	read basic</a:t>
            </a:r>
          </a:p>
          <a:p>
            <a:pPr lvl="2">
              <a:lnSpc>
                <a:spcPts val="2500"/>
              </a:lnSpc>
              <a:buClr>
                <a:srgbClr val="00A1E4"/>
              </a:buClr>
              <a:buNone/>
            </a:pPr>
            <a:r>
              <a:rPr lang="en-US" sz="1600" dirty="0">
                <a:solidFill>
                  <a:schemeClr val="tx1"/>
                </a:solidFill>
                <a:latin typeface="Candara"/>
                <a:cs typeface="Arial" pitchFamily="34" charset="0"/>
              </a:rPr>
              <a:t>	echo $name: $grade : $basic &gt;&gt;</a:t>
            </a:r>
            <a:r>
              <a:rPr lang="en-US" sz="1600" dirty="0" err="1">
                <a:solidFill>
                  <a:schemeClr val="tx1"/>
                </a:solidFill>
                <a:latin typeface="Candara"/>
                <a:cs typeface="Arial" pitchFamily="34" charset="0"/>
              </a:rPr>
              <a:t>emp</a:t>
            </a:r>
            <a:endParaRPr lang="en-US" sz="1600" dirty="0">
              <a:solidFill>
                <a:schemeClr val="tx1"/>
              </a:solidFill>
              <a:latin typeface="Candara"/>
              <a:cs typeface="Arial" pitchFamily="34" charset="0"/>
            </a:endParaRPr>
          </a:p>
          <a:p>
            <a:pPr lvl="2">
              <a:lnSpc>
                <a:spcPts val="2500"/>
              </a:lnSpc>
              <a:buClr>
                <a:srgbClr val="00A1E4"/>
              </a:buClr>
              <a:buNone/>
            </a:pPr>
            <a:r>
              <a:rPr lang="en-US" sz="1600" dirty="0">
                <a:solidFill>
                  <a:schemeClr val="tx1"/>
                </a:solidFill>
                <a:latin typeface="Candara"/>
                <a:cs typeface="Arial" pitchFamily="34" charset="0"/>
              </a:rPr>
              <a:t>	echo “Want to continue (Y/N) :\c”</a:t>
            </a:r>
          </a:p>
          <a:p>
            <a:pPr lvl="2">
              <a:lnSpc>
                <a:spcPts val="2500"/>
              </a:lnSpc>
              <a:buClr>
                <a:srgbClr val="00A1E4"/>
              </a:buClr>
              <a:buNone/>
            </a:pPr>
            <a:r>
              <a:rPr lang="en-US" sz="1600" dirty="0">
                <a:solidFill>
                  <a:schemeClr val="tx1"/>
                </a:solidFill>
                <a:latin typeface="Candara"/>
                <a:cs typeface="Arial" pitchFamily="34" charset="0"/>
              </a:rPr>
              <a:t>	read </a:t>
            </a:r>
            <a:r>
              <a:rPr lang="en-US" sz="1600" dirty="0" err="1">
                <a:solidFill>
                  <a:schemeClr val="tx1"/>
                </a:solidFill>
                <a:latin typeface="Candara"/>
                <a:cs typeface="Arial" pitchFamily="34" charset="0"/>
              </a:rPr>
              <a:t>ans</a:t>
            </a:r>
            <a:endParaRPr lang="en-US" sz="1600" dirty="0">
              <a:solidFill>
                <a:schemeClr val="tx1"/>
              </a:solidFill>
              <a:latin typeface="Candara"/>
              <a:cs typeface="Arial" pitchFamily="34" charset="0"/>
            </a:endParaRPr>
          </a:p>
          <a:p>
            <a:pPr lvl="2">
              <a:lnSpc>
                <a:spcPts val="2500"/>
              </a:lnSpc>
              <a:buClr>
                <a:srgbClr val="00A1E4"/>
              </a:buClr>
              <a:buNone/>
            </a:pPr>
            <a:r>
              <a:rPr lang="en-US" sz="1600" dirty="0">
                <a:solidFill>
                  <a:schemeClr val="tx1"/>
                </a:solidFill>
                <a:latin typeface="Candara"/>
                <a:cs typeface="Arial" pitchFamily="34" charset="0"/>
              </a:rPr>
              <a:t>done</a:t>
            </a:r>
          </a:p>
          <a:p>
            <a:pPr lvl="2">
              <a:lnSpc>
                <a:spcPts val="2500"/>
              </a:lnSpc>
              <a:buClr>
                <a:srgbClr val="00A1E4"/>
              </a:buClr>
              <a:buNone/>
            </a:pPr>
            <a:r>
              <a:rPr lang="en-US" sz="1600" dirty="0">
                <a:solidFill>
                  <a:schemeClr val="tx1"/>
                </a:solidFill>
                <a:latin typeface="Candara"/>
                <a:cs typeface="Arial" pitchFamily="34" charset="0"/>
              </a:rPr>
              <a:t>#end of script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type="body" sz="quarter" idx="10"/>
          </p:nvPr>
        </p:nvSpPr>
        <p:spPr/>
        <p:txBody>
          <a:bodyPr lIns="90488" tIns="44450" rIns="90488" bIns="44450">
            <a:normAutofit/>
          </a:bodyPr>
          <a:lstStyle/>
          <a:p>
            <a:pPr lvl="1">
              <a:lnSpc>
                <a:spcPts val="2500"/>
              </a:lnSpc>
            </a:pPr>
            <a:r>
              <a:rPr lang="en-US" dirty="0">
                <a:cs typeface="Times New Roman" pitchFamily="18" charset="0"/>
              </a:rPr>
              <a:t>Use shell functions to modularize the script.</a:t>
            </a:r>
          </a:p>
          <a:p>
            <a:pPr lvl="1">
              <a:lnSpc>
                <a:spcPts val="2500"/>
              </a:lnSpc>
            </a:pPr>
            <a:r>
              <a:rPr lang="en-US" dirty="0">
                <a:cs typeface="Times New Roman" pitchFamily="18" charset="0"/>
              </a:rPr>
              <a:t>These are also called as script module</a:t>
            </a:r>
          </a:p>
          <a:p>
            <a:pPr lvl="1" eaLnBrk="1" hangingPunct="1">
              <a:lnSpc>
                <a:spcPts val="2500"/>
              </a:lnSpc>
            </a:pPr>
            <a:r>
              <a:rPr lang="en-US" dirty="0">
                <a:cs typeface="Times New Roman" pitchFamily="18" charset="0"/>
              </a:rPr>
              <a:t>Normally defined at the beginning of the script.</a:t>
            </a:r>
          </a:p>
          <a:p>
            <a:pPr lvl="1" eaLnBrk="1" hangingPunct="1">
              <a:lnSpc>
                <a:spcPts val="2500"/>
              </a:lnSpc>
            </a:pPr>
            <a:r>
              <a:rPr lang="en-US" dirty="0">
                <a:cs typeface="Times New Roman" pitchFamily="18" charset="0"/>
              </a:rPr>
              <a:t>Syntax (Function Definition):</a:t>
            </a:r>
          </a:p>
          <a:p>
            <a:pPr lvl="2" eaLnBrk="1" hangingPunct="1">
              <a:lnSpc>
                <a:spcPts val="2500"/>
              </a:lnSpc>
              <a:buFont typeface="Arial" pitchFamily="34" charset="0"/>
              <a:buNone/>
            </a:pPr>
            <a:r>
              <a:rPr lang="en-US" dirty="0" err="1">
                <a:cs typeface="Times New Roman" pitchFamily="18" charset="0"/>
              </a:rPr>
              <a:t>functionname</a:t>
            </a:r>
            <a:r>
              <a:rPr lang="en-US" dirty="0">
                <a:cs typeface="Times New Roman" pitchFamily="18" charset="0"/>
              </a:rPr>
              <a:t>(){</a:t>
            </a:r>
          </a:p>
          <a:p>
            <a:pPr lvl="2" eaLnBrk="1" hangingPunct="1">
              <a:lnSpc>
                <a:spcPts val="2500"/>
              </a:lnSpc>
              <a:buFont typeface="Arial" pitchFamily="34" charset="0"/>
              <a:buNone/>
            </a:pPr>
            <a:r>
              <a:rPr lang="en-US" dirty="0">
                <a:cs typeface="Times New Roman" pitchFamily="18" charset="0"/>
              </a:rPr>
              <a:t>         commands</a:t>
            </a:r>
          </a:p>
          <a:p>
            <a:pPr lvl="2" eaLnBrk="1" hangingPunct="1">
              <a:lnSpc>
                <a:spcPts val="2500"/>
              </a:lnSpc>
              <a:buFont typeface="Arial" pitchFamily="34" charset="0"/>
              <a:buNone/>
            </a:pPr>
            <a:r>
              <a:rPr lang="en-US" dirty="0">
                <a:cs typeface="Times New Roman" pitchFamily="18" charset="0"/>
              </a:rPr>
              <a:t>         }</a:t>
            </a:r>
          </a:p>
          <a:p>
            <a:pPr lvl="1" eaLnBrk="1" hangingPunct="1">
              <a:lnSpc>
                <a:spcPts val="2500"/>
              </a:lnSpc>
            </a:pPr>
            <a:endParaRPr lang="en-US" dirty="0">
              <a:cs typeface="Times New Roman" pitchFamily="18" charset="0"/>
            </a:endParaRPr>
          </a:p>
          <a:p>
            <a:pPr lvl="1" eaLnBrk="1" hangingPunct="1">
              <a:lnSpc>
                <a:spcPts val="2500"/>
              </a:lnSpc>
            </a:pPr>
            <a:endParaRPr lang="en-US" dirty="0">
              <a:cs typeface="Times New Roman" pitchFamily="18" charset="0"/>
            </a:endParaRPr>
          </a:p>
          <a:p>
            <a:pPr lvl="1" eaLnBrk="1" hangingPunct="1">
              <a:lnSpc>
                <a:spcPts val="2500"/>
              </a:lnSpc>
            </a:pPr>
            <a:r>
              <a:rPr lang="en-US" dirty="0">
                <a:cs typeface="Times New Roman" pitchFamily="18" charset="0"/>
              </a:rPr>
              <a:t>Example: Function to create a directory and change directories:</a:t>
            </a:r>
          </a:p>
          <a:p>
            <a:pPr lvl="1">
              <a:lnSpc>
                <a:spcPts val="2500"/>
              </a:lnSpc>
            </a:pPr>
            <a:r>
              <a:rPr lang="en-US" dirty="0">
                <a:cs typeface="Times New Roman" pitchFamily="18" charset="0"/>
              </a:rPr>
              <a:t>Use </a:t>
            </a:r>
            <a:r>
              <a:rPr lang="en-US" dirty="0" err="1">
                <a:cs typeface="Times New Roman" pitchFamily="18" charset="0"/>
              </a:rPr>
              <a:t>mkcd</a:t>
            </a:r>
            <a:r>
              <a:rPr lang="en-US" dirty="0">
                <a:cs typeface="Times New Roman" pitchFamily="18" charset="0"/>
              </a:rPr>
              <a:t> </a:t>
            </a:r>
            <a:r>
              <a:rPr lang="en-US" dirty="0" err="1">
                <a:cs typeface="Times New Roman" pitchFamily="18" charset="0"/>
              </a:rPr>
              <a:t>mydir</a:t>
            </a:r>
            <a:r>
              <a:rPr lang="en-US" dirty="0">
                <a:cs typeface="Times New Roman" pitchFamily="18" charset="0"/>
              </a:rPr>
              <a:t> to call the function. </a:t>
            </a:r>
            <a:r>
              <a:rPr lang="en-US" dirty="0" err="1">
                <a:cs typeface="Times New Roman" pitchFamily="18" charset="0"/>
              </a:rPr>
              <a:t>mydir</a:t>
            </a:r>
            <a:r>
              <a:rPr lang="en-US" dirty="0">
                <a:cs typeface="Times New Roman" pitchFamily="18" charset="0"/>
              </a:rPr>
              <a:t> is used as $1 in the function.</a:t>
            </a:r>
          </a:p>
          <a:p>
            <a:pPr lvl="1" eaLnBrk="1" hangingPunct="1">
              <a:lnSpc>
                <a:spcPts val="2500"/>
              </a:lnSpc>
            </a:pPr>
            <a:endParaRPr lang="en-US" sz="7200" dirty="0">
              <a:cs typeface="Times New Roman" pitchFamily="18" charset="0"/>
            </a:endParaRPr>
          </a:p>
        </p:txBody>
      </p:sp>
      <p:sp>
        <p:nvSpPr>
          <p:cNvPr id="34818" name="Rectangle 2"/>
          <p:cNvSpPr>
            <a:spLocks noGrp="1" noChangeArrowheads="1"/>
          </p:cNvSpPr>
          <p:nvPr>
            <p:ph type="title"/>
          </p:nvPr>
        </p:nvSpPr>
        <p:spPr/>
        <p:txBody>
          <a:bodyPr lIns="90488" tIns="44450" rIns="90488" bIns="44450"/>
          <a:lstStyle/>
          <a:p>
            <a:r>
              <a:rPr lang="en-US" sz="1200" dirty="0"/>
              <a:t>8.16: Shell functions</a:t>
            </a:r>
            <a:br>
              <a:rPr lang="en-US" sz="3200" dirty="0"/>
            </a:br>
            <a:r>
              <a:rPr lang="en-US" dirty="0"/>
              <a:t>Functions in Shell Script</a:t>
            </a:r>
          </a:p>
        </p:txBody>
      </p:sp>
      <p:sp>
        <p:nvSpPr>
          <p:cNvPr id="34820" name="AutoShape 7"/>
          <p:cNvSpPr>
            <a:spLocks noChangeArrowheads="1"/>
          </p:cNvSpPr>
          <p:nvPr/>
        </p:nvSpPr>
        <p:spPr bwMode="auto">
          <a:xfrm>
            <a:off x="2592551" y="3041987"/>
            <a:ext cx="6257159" cy="1770752"/>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nSpc>
                <a:spcPts val="2500"/>
              </a:lnSpc>
            </a:pPr>
            <a:r>
              <a:rPr lang="en-US" dirty="0" err="1">
                <a:latin typeface="Candara"/>
                <a:cs typeface="Arial" pitchFamily="34" charset="0"/>
              </a:rPr>
              <a:t>mkcd</a:t>
            </a:r>
            <a:r>
              <a:rPr lang="en-US" dirty="0">
                <a:latin typeface="Candara"/>
                <a:cs typeface="Arial" pitchFamily="34" charset="0"/>
              </a:rPr>
              <a:t>()</a:t>
            </a:r>
          </a:p>
          <a:p>
            <a:pPr>
              <a:lnSpc>
                <a:spcPts val="2500"/>
              </a:lnSpc>
            </a:pPr>
            <a:r>
              <a:rPr lang="en-US" dirty="0">
                <a:latin typeface="Candara"/>
                <a:cs typeface="Arial" pitchFamily="34" charset="0"/>
              </a:rPr>
              <a:t>{</a:t>
            </a:r>
          </a:p>
          <a:p>
            <a:pPr>
              <a:lnSpc>
                <a:spcPts val="2500"/>
              </a:lnSpc>
            </a:pPr>
            <a:r>
              <a:rPr lang="en-US" dirty="0" err="1">
                <a:latin typeface="Candara"/>
                <a:cs typeface="Arial" pitchFamily="34" charset="0"/>
              </a:rPr>
              <a:t>mkdir</a:t>
            </a:r>
            <a:r>
              <a:rPr lang="en-US" dirty="0">
                <a:latin typeface="Candara"/>
                <a:cs typeface="Arial" pitchFamily="34" charset="0"/>
              </a:rPr>
              <a:t> $1        --$1 is the argument we pass while calling function</a:t>
            </a:r>
          </a:p>
          <a:p>
            <a:pPr>
              <a:lnSpc>
                <a:spcPts val="2500"/>
              </a:lnSpc>
            </a:pPr>
            <a:r>
              <a:rPr lang="en-US" dirty="0" err="1">
                <a:latin typeface="Candara"/>
                <a:cs typeface="Arial" pitchFamily="34" charset="0"/>
              </a:rPr>
              <a:t>cd</a:t>
            </a:r>
            <a:r>
              <a:rPr lang="en-US" dirty="0">
                <a:latin typeface="Candara"/>
                <a:cs typeface="Arial" pitchFamily="34" charset="0"/>
              </a:rPr>
              <a:t> $1</a:t>
            </a:r>
          </a:p>
          <a:p>
            <a:pPr>
              <a:lnSpc>
                <a:spcPts val="2500"/>
              </a:lnSpc>
            </a:pPr>
            <a:r>
              <a:rPr lang="en-US" dirty="0">
                <a:latin typeface="Candara"/>
                <a:cs typeface="Arial" pitchFamily="34" charset="0"/>
              </a:rPr>
              <a:t>}</a:t>
            </a:r>
          </a:p>
          <a:p>
            <a:endParaRPr lang="en-US" dirty="0">
              <a:latin typeface="Candara"/>
              <a:cs typeface="Arial"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sz="quarter" idx="10"/>
          </p:nvPr>
        </p:nvSpPr>
        <p:spPr/>
        <p:txBody>
          <a:bodyPr lIns="90488" tIns="44450" rIns="90488" bIns="44450">
            <a:normAutofit/>
          </a:bodyPr>
          <a:lstStyle/>
          <a:p>
            <a:pPr eaLnBrk="1" hangingPunct="1">
              <a:lnSpc>
                <a:spcPts val="2500"/>
              </a:lnSpc>
            </a:pPr>
            <a:r>
              <a:rPr lang="en-US" dirty="0">
                <a:cs typeface="Times New Roman" pitchFamily="18" charset="0"/>
              </a:rPr>
              <a:t>Used to come out of a function from within.</a:t>
            </a:r>
          </a:p>
          <a:p>
            <a:pPr lvl="1" eaLnBrk="1" hangingPunct="1">
              <a:lnSpc>
                <a:spcPts val="2500"/>
              </a:lnSpc>
            </a:pPr>
            <a:r>
              <a:rPr lang="en-US" dirty="0">
                <a:cs typeface="Times New Roman" pitchFamily="18" charset="0"/>
              </a:rPr>
              <a:t>If called </a:t>
            </a:r>
            <a:r>
              <a:rPr lang="en-US" i="1" dirty="0">
                <a:cs typeface="Times New Roman" pitchFamily="18" charset="0"/>
              </a:rPr>
              <a:t>without </a:t>
            </a:r>
            <a:r>
              <a:rPr lang="en-US" dirty="0">
                <a:cs typeface="Times New Roman" pitchFamily="18" charset="0"/>
              </a:rPr>
              <a:t>an argument, function return value is the same as </a:t>
            </a:r>
            <a:r>
              <a:rPr lang="en-US" i="1" dirty="0">
                <a:cs typeface="Times New Roman" pitchFamily="18" charset="0"/>
              </a:rPr>
              <a:t>exit </a:t>
            </a:r>
            <a:r>
              <a:rPr lang="en-US" dirty="0">
                <a:cs typeface="Times New Roman" pitchFamily="18" charset="0"/>
              </a:rPr>
              <a:t>status of the last command executed within the function</a:t>
            </a:r>
          </a:p>
          <a:p>
            <a:pPr lvl="1" eaLnBrk="1" hangingPunct="1">
              <a:lnSpc>
                <a:spcPts val="2500"/>
              </a:lnSpc>
            </a:pPr>
            <a:r>
              <a:rPr lang="en-US" dirty="0">
                <a:cs typeface="Times New Roman" pitchFamily="18" charset="0"/>
              </a:rPr>
              <a:t>If called </a:t>
            </a:r>
            <a:r>
              <a:rPr lang="en-US" i="1" dirty="0">
                <a:cs typeface="Times New Roman" pitchFamily="18" charset="0"/>
              </a:rPr>
              <a:t>with </a:t>
            </a:r>
            <a:r>
              <a:rPr lang="en-US" dirty="0">
                <a:cs typeface="Times New Roman" pitchFamily="18" charset="0"/>
              </a:rPr>
              <a:t>an argument it returns the argument specified.</a:t>
            </a:r>
          </a:p>
          <a:p>
            <a:pPr lvl="1" eaLnBrk="1" hangingPunct="1">
              <a:lnSpc>
                <a:spcPts val="2500"/>
              </a:lnSpc>
            </a:pPr>
            <a:r>
              <a:rPr lang="en-US" dirty="0">
                <a:cs typeface="Times New Roman" pitchFamily="18" charset="0"/>
              </a:rPr>
              <a:t>Example:</a:t>
            </a:r>
          </a:p>
        </p:txBody>
      </p:sp>
      <p:sp>
        <p:nvSpPr>
          <p:cNvPr id="35842" name="Rectangle 2"/>
          <p:cNvSpPr>
            <a:spLocks noGrp="1" noChangeArrowheads="1"/>
          </p:cNvSpPr>
          <p:nvPr>
            <p:ph type="title"/>
          </p:nvPr>
        </p:nvSpPr>
        <p:spPr/>
        <p:txBody>
          <a:bodyPr lIns="90488" tIns="44450" rIns="90488" bIns="44450"/>
          <a:lstStyle/>
          <a:p>
            <a:r>
              <a:rPr lang="en-US" sz="1200" dirty="0"/>
              <a:t>8.16 : Shell functions</a:t>
            </a:r>
            <a:br>
              <a:rPr lang="en-US" sz="3600" dirty="0"/>
            </a:br>
            <a:r>
              <a:rPr lang="en-US" dirty="0"/>
              <a:t>Using return statement</a:t>
            </a:r>
          </a:p>
        </p:txBody>
      </p:sp>
      <p:sp>
        <p:nvSpPr>
          <p:cNvPr id="35844" name="AutoShape 7"/>
          <p:cNvSpPr>
            <a:spLocks noChangeArrowheads="1"/>
          </p:cNvSpPr>
          <p:nvPr/>
        </p:nvSpPr>
        <p:spPr bwMode="auto">
          <a:xfrm>
            <a:off x="4920629" y="2872554"/>
            <a:ext cx="3170508" cy="3476171"/>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lnSpc>
                <a:spcPts val="2500"/>
              </a:lnSpc>
            </a:pPr>
            <a:r>
              <a:rPr lang="en-US" dirty="0" err="1">
                <a:latin typeface="Candara"/>
                <a:cs typeface="Arial" pitchFamily="34" charset="0"/>
              </a:rPr>
              <a:t>functret</a:t>
            </a:r>
            <a:r>
              <a:rPr lang="en-US" dirty="0">
                <a:latin typeface="Candara"/>
                <a:cs typeface="Arial" pitchFamily="34" charset="0"/>
              </a:rPr>
              <a:t>()</a:t>
            </a:r>
          </a:p>
          <a:p>
            <a:pPr lvl="1">
              <a:lnSpc>
                <a:spcPts val="2500"/>
              </a:lnSpc>
            </a:pPr>
            <a:r>
              <a:rPr lang="en-US" dirty="0">
                <a:latin typeface="Candara"/>
                <a:cs typeface="Arial" pitchFamily="34" charset="0"/>
              </a:rPr>
              <a:t>{</a:t>
            </a:r>
          </a:p>
          <a:p>
            <a:pPr lvl="1">
              <a:lnSpc>
                <a:spcPts val="2500"/>
              </a:lnSpc>
            </a:pPr>
            <a:r>
              <a:rPr lang="en-US" dirty="0">
                <a:latin typeface="Candara"/>
                <a:cs typeface="Arial" pitchFamily="34" charset="0"/>
              </a:rPr>
              <a:t>command1</a:t>
            </a:r>
          </a:p>
          <a:p>
            <a:pPr lvl="1">
              <a:lnSpc>
                <a:spcPts val="2500"/>
              </a:lnSpc>
            </a:pPr>
            <a:r>
              <a:rPr lang="en-US" dirty="0">
                <a:latin typeface="Candara"/>
                <a:cs typeface="Arial" pitchFamily="34" charset="0"/>
              </a:rPr>
              <a:t>if …….</a:t>
            </a:r>
          </a:p>
          <a:p>
            <a:pPr lvl="1">
              <a:lnSpc>
                <a:spcPts val="2500"/>
              </a:lnSpc>
            </a:pPr>
            <a:r>
              <a:rPr lang="en-US" dirty="0">
                <a:latin typeface="Candara"/>
                <a:cs typeface="Arial" pitchFamily="34" charset="0"/>
              </a:rPr>
              <a:t>then</a:t>
            </a:r>
          </a:p>
          <a:p>
            <a:pPr lvl="1">
              <a:lnSpc>
                <a:spcPts val="2500"/>
              </a:lnSpc>
            </a:pPr>
            <a:r>
              <a:rPr lang="en-US" dirty="0">
                <a:latin typeface="Candara"/>
                <a:cs typeface="Arial" pitchFamily="34" charset="0"/>
              </a:rPr>
              <a:t>       return 1</a:t>
            </a:r>
          </a:p>
          <a:p>
            <a:pPr lvl="1">
              <a:lnSpc>
                <a:spcPts val="2500"/>
              </a:lnSpc>
            </a:pPr>
            <a:r>
              <a:rPr lang="en-US" dirty="0">
                <a:latin typeface="Candara"/>
                <a:cs typeface="Arial" pitchFamily="34" charset="0"/>
              </a:rPr>
              <a:t>else </a:t>
            </a:r>
          </a:p>
          <a:p>
            <a:pPr lvl="1">
              <a:lnSpc>
                <a:spcPts val="2500"/>
              </a:lnSpc>
            </a:pPr>
            <a:r>
              <a:rPr lang="en-US" dirty="0">
                <a:latin typeface="Candara"/>
                <a:cs typeface="Arial" pitchFamily="34" charset="0"/>
              </a:rPr>
              <a:t>       return 0</a:t>
            </a:r>
          </a:p>
          <a:p>
            <a:pPr lvl="1">
              <a:lnSpc>
                <a:spcPts val="2500"/>
              </a:lnSpc>
            </a:pPr>
            <a:r>
              <a:rPr lang="en-US" dirty="0" err="1">
                <a:latin typeface="Candara"/>
                <a:cs typeface="Arial" pitchFamily="34" charset="0"/>
              </a:rPr>
              <a:t>fi</a:t>
            </a:r>
            <a:endParaRPr lang="en-US" dirty="0">
              <a:latin typeface="Candara"/>
              <a:cs typeface="Arial" pitchFamily="34" charset="0"/>
            </a:endParaRPr>
          </a:p>
          <a:p>
            <a:pPr lvl="1">
              <a:lnSpc>
                <a:spcPts val="2500"/>
              </a:lnSpc>
            </a:pPr>
            <a:r>
              <a:rPr lang="en-US" dirty="0">
                <a:latin typeface="Candara"/>
                <a:cs typeface="Arial" pitchFamily="34" charset="0"/>
              </a:rPr>
              <a:t>Command2</a:t>
            </a:r>
          </a:p>
          <a:p>
            <a:pPr lvl="1">
              <a:lnSpc>
                <a:spcPts val="2500"/>
              </a:lnSpc>
            </a:pPr>
            <a:r>
              <a:rPr lang="en-US" dirty="0">
                <a:latin typeface="Candara"/>
                <a:cs typeface="Arial" pitchFamily="34" charset="0"/>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lIns="90488" tIns="44450" rIns="90488" bIns="44450"/>
          <a:lstStyle/>
          <a:p>
            <a:r>
              <a:rPr lang="en-US" sz="1200" dirty="0"/>
              <a:t>8.16 : Shell functions</a:t>
            </a:r>
            <a:br>
              <a:rPr lang="en-US" sz="1200" dirty="0"/>
            </a:br>
            <a:r>
              <a:rPr lang="en-US" dirty="0"/>
              <a:t>Using return statement</a:t>
            </a:r>
          </a:p>
        </p:txBody>
      </p:sp>
      <p:sp>
        <p:nvSpPr>
          <p:cNvPr id="36868" name="AutoShape 7"/>
          <p:cNvSpPr>
            <a:spLocks noChangeArrowheads="1"/>
          </p:cNvSpPr>
          <p:nvPr/>
        </p:nvSpPr>
        <p:spPr bwMode="auto">
          <a:xfrm>
            <a:off x="1143000" y="1229708"/>
            <a:ext cx="6550572" cy="5126421"/>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457200" indent="-457200">
              <a:buClr>
                <a:srgbClr val="00A1E4"/>
              </a:buClr>
            </a:pPr>
            <a:r>
              <a:rPr lang="en-US" dirty="0">
                <a:latin typeface="Candara"/>
                <a:cs typeface="Arial" pitchFamily="34" charset="0"/>
              </a:rPr>
              <a:t>		 </a:t>
            </a:r>
            <a:r>
              <a:rPr lang="en-US" dirty="0" err="1">
                <a:latin typeface="Candara"/>
                <a:cs typeface="Arial" pitchFamily="34" charset="0"/>
              </a:rPr>
              <a:t>Myfunction</a:t>
            </a:r>
            <a:r>
              <a:rPr lang="en-US" dirty="0">
                <a:latin typeface="Candara"/>
                <a:cs typeface="Arial" pitchFamily="34" charset="0"/>
              </a:rPr>
              <a:t>(){</a:t>
            </a:r>
          </a:p>
          <a:p>
            <a:pPr lvl="2">
              <a:buClr>
                <a:srgbClr val="00A1E4"/>
              </a:buClr>
              <a:buNone/>
            </a:pPr>
            <a:r>
              <a:rPr lang="en-US" dirty="0">
                <a:latin typeface="Candara"/>
                <a:cs typeface="Arial" pitchFamily="34" charset="0"/>
              </a:rPr>
              <a:t>echo “$*”</a:t>
            </a:r>
          </a:p>
          <a:p>
            <a:pPr lvl="2">
              <a:buClr>
                <a:srgbClr val="00A1E4"/>
              </a:buClr>
              <a:buNone/>
            </a:pPr>
            <a:r>
              <a:rPr lang="en-US" dirty="0">
                <a:latin typeface="Candara"/>
                <a:cs typeface="Arial" pitchFamily="34" charset="0"/>
              </a:rPr>
              <a:t>echo “The number should be between 1 and 20”</a:t>
            </a:r>
          </a:p>
          <a:p>
            <a:pPr lvl="2">
              <a:buClr>
                <a:srgbClr val="00A1E4"/>
              </a:buClr>
              <a:buNone/>
            </a:pPr>
            <a:r>
              <a:rPr lang="en-US" dirty="0">
                <a:latin typeface="Candara"/>
                <a:cs typeface="Arial" pitchFamily="34" charset="0"/>
              </a:rPr>
              <a:t>read num</a:t>
            </a:r>
          </a:p>
          <a:p>
            <a:pPr lvl="2">
              <a:buClr>
                <a:srgbClr val="00A1E4"/>
              </a:buClr>
              <a:buNone/>
            </a:pPr>
            <a:r>
              <a:rPr lang="en-US" dirty="0">
                <a:latin typeface="Candara"/>
                <a:cs typeface="Arial" pitchFamily="34" charset="0"/>
              </a:rPr>
              <a:t>if [ $num –le 1] –a [$num –</a:t>
            </a:r>
            <a:r>
              <a:rPr lang="en-US" dirty="0" err="1">
                <a:latin typeface="Candara"/>
                <a:cs typeface="Arial" pitchFamily="34" charset="0"/>
              </a:rPr>
              <a:t>ge</a:t>
            </a:r>
            <a:r>
              <a:rPr lang="en-US" dirty="0">
                <a:latin typeface="Candara"/>
                <a:cs typeface="Arial" pitchFamily="34" charset="0"/>
              </a:rPr>
              <a:t> 20]</a:t>
            </a:r>
          </a:p>
          <a:p>
            <a:pPr lvl="2">
              <a:buClr>
                <a:srgbClr val="00A1E4"/>
              </a:buClr>
              <a:buNone/>
            </a:pPr>
            <a:r>
              <a:rPr lang="en-US" dirty="0">
                <a:latin typeface="Candara"/>
                <a:cs typeface="Arial" pitchFamily="34" charset="0"/>
              </a:rPr>
              <a:t>        return 1;</a:t>
            </a:r>
          </a:p>
          <a:p>
            <a:pPr lvl="2">
              <a:buClr>
                <a:srgbClr val="00A1E4"/>
              </a:buClr>
              <a:buNone/>
            </a:pPr>
            <a:r>
              <a:rPr lang="en-US" dirty="0">
                <a:latin typeface="Candara"/>
                <a:cs typeface="Arial" pitchFamily="34" charset="0"/>
              </a:rPr>
              <a:t>else </a:t>
            </a:r>
          </a:p>
          <a:p>
            <a:pPr lvl="2">
              <a:buClr>
                <a:srgbClr val="00A1E4"/>
              </a:buClr>
              <a:buNone/>
            </a:pPr>
            <a:r>
              <a:rPr lang="en-US" dirty="0">
                <a:latin typeface="Candara"/>
                <a:cs typeface="Arial" pitchFamily="34" charset="0"/>
              </a:rPr>
              <a:t>        return 0;</a:t>
            </a:r>
          </a:p>
          <a:p>
            <a:pPr lvl="2">
              <a:buClr>
                <a:srgbClr val="00A1E4"/>
              </a:buClr>
              <a:buNone/>
            </a:pPr>
            <a:r>
              <a:rPr lang="en-US" dirty="0" err="1">
                <a:latin typeface="Candara"/>
                <a:cs typeface="Arial" pitchFamily="34" charset="0"/>
              </a:rPr>
              <a:t>fi</a:t>
            </a:r>
            <a:endParaRPr lang="en-US" dirty="0">
              <a:latin typeface="Candara"/>
              <a:cs typeface="Arial" pitchFamily="34" charset="0"/>
            </a:endParaRPr>
          </a:p>
          <a:p>
            <a:pPr lvl="2">
              <a:buClr>
                <a:srgbClr val="00A1E4"/>
              </a:buClr>
              <a:buNone/>
            </a:pPr>
            <a:r>
              <a:rPr lang="en-US" dirty="0">
                <a:latin typeface="Candara"/>
                <a:cs typeface="Arial" pitchFamily="34" charset="0"/>
              </a:rPr>
              <a:t>echo “You will never reach to this line”}</a:t>
            </a:r>
          </a:p>
          <a:p>
            <a:pPr lvl="2">
              <a:buClr>
                <a:srgbClr val="00A1E4"/>
              </a:buClr>
              <a:buNone/>
            </a:pPr>
            <a:endParaRPr lang="en-US" dirty="0">
              <a:latin typeface="Candara"/>
              <a:cs typeface="Arial" pitchFamily="34" charset="0"/>
            </a:endParaRPr>
          </a:p>
          <a:p>
            <a:pPr lvl="2">
              <a:buClr>
                <a:srgbClr val="00A1E4"/>
              </a:buClr>
              <a:buNone/>
            </a:pPr>
            <a:r>
              <a:rPr lang="en-US" dirty="0">
                <a:latin typeface="Candara"/>
                <a:cs typeface="Arial" pitchFamily="34" charset="0"/>
              </a:rPr>
              <a:t>echo “Calling the function </a:t>
            </a:r>
            <a:r>
              <a:rPr lang="en-US" dirty="0" err="1">
                <a:latin typeface="Candara"/>
                <a:cs typeface="Arial" pitchFamily="34" charset="0"/>
              </a:rPr>
              <a:t>Myfunction</a:t>
            </a:r>
            <a:r>
              <a:rPr lang="en-US" dirty="0">
                <a:latin typeface="Candara"/>
                <a:cs typeface="Arial" pitchFamily="34" charset="0"/>
              </a:rPr>
              <a:t>”</a:t>
            </a:r>
          </a:p>
          <a:p>
            <a:pPr lvl="2">
              <a:buClr>
                <a:srgbClr val="00A1E4"/>
              </a:buClr>
              <a:buNone/>
            </a:pPr>
            <a:r>
              <a:rPr lang="en-US" dirty="0">
                <a:latin typeface="Candara"/>
                <a:cs typeface="Arial" pitchFamily="34" charset="0"/>
              </a:rPr>
              <a:t>if   </a:t>
            </a:r>
            <a:r>
              <a:rPr lang="en-US" dirty="0" err="1">
                <a:latin typeface="Candara"/>
                <a:cs typeface="Arial" pitchFamily="34" charset="0"/>
              </a:rPr>
              <a:t>Myfunction</a:t>
            </a:r>
            <a:r>
              <a:rPr lang="en-US" dirty="0">
                <a:latin typeface="Candara"/>
                <a:cs typeface="Arial" pitchFamily="34" charset="0"/>
              </a:rPr>
              <a:t> “Enter the number”</a:t>
            </a:r>
          </a:p>
          <a:p>
            <a:pPr lvl="2">
              <a:buClr>
                <a:srgbClr val="00A1E4"/>
              </a:buClr>
              <a:buNone/>
            </a:pPr>
            <a:r>
              <a:rPr lang="en-US" dirty="0">
                <a:latin typeface="Candara"/>
                <a:cs typeface="Arial" pitchFamily="34" charset="0"/>
              </a:rPr>
              <a:t>then</a:t>
            </a:r>
          </a:p>
          <a:p>
            <a:pPr lvl="2">
              <a:buClr>
                <a:srgbClr val="00A1E4"/>
              </a:buClr>
              <a:buNone/>
            </a:pPr>
            <a:r>
              <a:rPr lang="en-US" dirty="0">
                <a:latin typeface="Candara"/>
                <a:cs typeface="Arial" pitchFamily="34" charset="0"/>
              </a:rPr>
              <a:t>     echo “The number is within range”</a:t>
            </a:r>
          </a:p>
          <a:p>
            <a:pPr lvl="2">
              <a:buClr>
                <a:srgbClr val="00A1E4"/>
              </a:buClr>
              <a:buNone/>
            </a:pPr>
            <a:r>
              <a:rPr lang="en-US" dirty="0">
                <a:latin typeface="Candara"/>
                <a:cs typeface="Arial" pitchFamily="34" charset="0"/>
              </a:rPr>
              <a:t>else </a:t>
            </a:r>
          </a:p>
          <a:p>
            <a:pPr lvl="2">
              <a:buClr>
                <a:srgbClr val="00A1E4"/>
              </a:buClr>
              <a:buNone/>
            </a:pPr>
            <a:r>
              <a:rPr lang="en-US" dirty="0">
                <a:latin typeface="Candara"/>
                <a:cs typeface="Arial" pitchFamily="34" charset="0"/>
              </a:rPr>
              <a:t>    echo the number is out of range”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a:spLocks noChangeArrowheads="1"/>
          </p:cNvSpPr>
          <p:nvPr/>
        </p:nvSpPr>
        <p:spPr bwMode="auto">
          <a:xfrm>
            <a:off x="551543" y="1603829"/>
            <a:ext cx="7837713" cy="4042228"/>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t"/>
          <a:lstStyle/>
          <a:p>
            <a:endParaRPr lang="en-US" dirty="0">
              <a:latin typeface="Candara"/>
              <a:cs typeface="Arial" pitchFamily="34" charset="0"/>
            </a:endParaRPr>
          </a:p>
          <a:p>
            <a:endParaRPr lang="en-US" dirty="0">
              <a:latin typeface="Candara"/>
              <a:cs typeface="Arial" pitchFamily="34" charset="0"/>
            </a:endParaRPr>
          </a:p>
          <a:p>
            <a:r>
              <a:rPr lang="en-IN" sz="2000" b="1" dirty="0">
                <a:latin typeface="Candara" panose="020E0502030303020204" pitchFamily="34" charset="0"/>
              </a:rPr>
              <a:t>Why are we using UNIX over WINDOWS for database</a:t>
            </a:r>
          </a:p>
          <a:p>
            <a:pPr lvl="0"/>
            <a:endParaRPr lang="en-US" dirty="0"/>
          </a:p>
          <a:p>
            <a:pPr lvl="0"/>
            <a:r>
              <a:rPr lang="en-IN" dirty="0"/>
              <a:t> </a:t>
            </a:r>
          </a:p>
          <a:p>
            <a:pPr marL="285750" lvl="0" indent="-285750">
              <a:buFont typeface="Wingdings" panose="05000000000000000000" pitchFamily="2" charset="2"/>
              <a:buChar char="§"/>
            </a:pPr>
            <a:r>
              <a:rPr lang="en-IN" dirty="0"/>
              <a:t>VAST OPEN SOURCE MANAGEMENT UTILITIES</a:t>
            </a:r>
          </a:p>
          <a:p>
            <a:pPr marL="285750" lvl="0" indent="-285750">
              <a:buFont typeface="Wingdings" panose="05000000000000000000" pitchFamily="2" charset="2"/>
              <a:buChar char="§"/>
            </a:pPr>
            <a:r>
              <a:rPr lang="en-IN" dirty="0"/>
              <a:t>FLEXIBILITY</a:t>
            </a:r>
          </a:p>
          <a:p>
            <a:pPr marL="285750" lvl="0" indent="-285750">
              <a:buFont typeface="Wingdings" panose="05000000000000000000" pitchFamily="2" charset="2"/>
              <a:buChar char="§"/>
            </a:pPr>
            <a:r>
              <a:rPr lang="en-IN" dirty="0"/>
              <a:t>FAST PERFORMANCE</a:t>
            </a:r>
          </a:p>
          <a:p>
            <a:r>
              <a:rPr lang="en-IN" dirty="0"/>
              <a:t> </a:t>
            </a:r>
          </a:p>
          <a:p>
            <a:pPr marL="457200" indent="-457200">
              <a:buClr>
                <a:srgbClr val="00A1E4"/>
              </a:buClr>
            </a:pPr>
            <a:endParaRPr lang="en-US" dirty="0">
              <a:latin typeface="Candara"/>
              <a:cs typeface="Arial" pitchFamily="34" charset="0"/>
            </a:endParaRPr>
          </a:p>
        </p:txBody>
      </p:sp>
      <p:sp>
        <p:nvSpPr>
          <p:cNvPr id="2" name="Title 1">
            <a:extLst>
              <a:ext uri="{FF2B5EF4-FFF2-40B4-BE49-F238E27FC236}">
                <a16:creationId xmlns:a16="http://schemas.microsoft.com/office/drawing/2014/main" id="{E7A50DE8-0927-40EE-8D85-0B27677B1193}"/>
              </a:ext>
            </a:extLst>
          </p:cNvPr>
          <p:cNvSpPr>
            <a:spLocks noGrp="1"/>
          </p:cNvSpPr>
          <p:nvPr>
            <p:ph type="title"/>
          </p:nvPr>
        </p:nvSpPr>
        <p:spPr>
          <a:xfrm>
            <a:off x="266236" y="206896"/>
            <a:ext cx="8248198" cy="865055"/>
          </a:xfrm>
        </p:spPr>
        <p:txBody>
          <a:bodyPr>
            <a:normAutofit/>
          </a:bodyPr>
          <a:lstStyle/>
          <a:p>
            <a:r>
              <a:rPr lang="en-US" sz="1400" dirty="0"/>
              <a:t>8.16 : Shell functions</a:t>
            </a:r>
            <a:br>
              <a:rPr lang="en-US" sz="2400" dirty="0"/>
            </a:br>
            <a:r>
              <a:rPr lang="en-US" sz="2400" dirty="0"/>
              <a:t>Calling PL/SQL block(procedure, function) from UNIX</a:t>
            </a:r>
          </a:p>
        </p:txBody>
      </p:sp>
    </p:spTree>
    <p:extLst>
      <p:ext uri="{BB962C8B-B14F-4D97-AF65-F5344CB8AC3E}">
        <p14:creationId xmlns:p14="http://schemas.microsoft.com/office/powerpoint/2010/main" val="188751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957943" y="1262743"/>
            <a:ext cx="7445828" cy="4829628"/>
          </a:xfrm>
          <a:prstGeom prst="rect">
            <a:avLst/>
          </a:prstGeom>
          <a:noFill/>
          <a:ln w="19050">
            <a:solidFill>
              <a:schemeClr val="tx2"/>
            </a:solidFill>
            <a:miter lim="800000"/>
            <a:headEnd/>
            <a:tailEnd/>
          </a:ln>
        </p:spPr>
        <p:txBody>
          <a:bodyPr lIns="90488" tIns="44450" rIns="90488" bIns="44450"/>
          <a:lstStyle/>
          <a:p>
            <a:endParaRPr lang="en-IN" b="1" dirty="0">
              <a:latin typeface="Candara" panose="020E0502030303020204" pitchFamily="34" charset="0"/>
            </a:endParaRPr>
          </a:p>
          <a:p>
            <a:r>
              <a:rPr lang="en-IN" sz="2000" b="1" dirty="0">
                <a:latin typeface="Candara" panose="020E0502030303020204" pitchFamily="34" charset="0"/>
              </a:rPr>
              <a:t>Steps for invoking stored procedure and function in UNIX</a:t>
            </a:r>
            <a:endParaRPr lang="en-IN" sz="2000" dirty="0">
              <a:latin typeface="Candara" panose="020E0502030303020204" pitchFamily="34" charset="0"/>
            </a:endParaRPr>
          </a:p>
          <a:p>
            <a:pPr lvl="0"/>
            <a:endParaRPr lang="en-IN" b="1" i="1" dirty="0">
              <a:latin typeface="Candara" panose="020E0502030303020204" pitchFamily="34" charset="0"/>
            </a:endParaRPr>
          </a:p>
          <a:p>
            <a:pPr lvl="0"/>
            <a:endParaRPr lang="en-IN" dirty="0">
              <a:latin typeface="Candara" panose="020E0502030303020204" pitchFamily="34" charset="0"/>
            </a:endParaRPr>
          </a:p>
          <a:p>
            <a:pPr marL="285750" lvl="0" indent="-285750">
              <a:buFont typeface="Wingdings" panose="05000000000000000000" pitchFamily="2" charset="2"/>
              <a:buChar char="§"/>
            </a:pPr>
            <a:r>
              <a:rPr lang="en-IN" sz="2000" dirty="0">
                <a:latin typeface="Candara" panose="020E0502030303020204" pitchFamily="34" charset="0"/>
              </a:rPr>
              <a:t>On the UNIX command prompt type the following command </a:t>
            </a:r>
          </a:p>
          <a:p>
            <a:pPr lvl="1"/>
            <a:r>
              <a:rPr lang="en-IN" sz="2000" dirty="0">
                <a:latin typeface="Candara" panose="020E0502030303020204" pitchFamily="34" charset="0"/>
              </a:rPr>
              <a:t>	</a:t>
            </a:r>
            <a:r>
              <a:rPr lang="en-IN" sz="2000" dirty="0" err="1">
                <a:latin typeface="Candara" panose="020E0502030303020204" pitchFamily="34" charset="0"/>
              </a:rPr>
              <a:t>sqlplus</a:t>
            </a:r>
            <a:r>
              <a:rPr lang="en-IN" sz="2000" dirty="0">
                <a:latin typeface="Candara" panose="020E0502030303020204" pitchFamily="34" charset="0"/>
              </a:rPr>
              <a:t>   –s –l  username/</a:t>
            </a:r>
            <a:r>
              <a:rPr lang="en-IN" sz="2000" dirty="0" err="1">
                <a:latin typeface="Candara" panose="020E0502030303020204" pitchFamily="34" charset="0"/>
              </a:rPr>
              <a:t>pswd@db</a:t>
            </a:r>
            <a:endParaRPr lang="en-IN" sz="2000" dirty="0">
              <a:latin typeface="Candara" panose="020E0502030303020204" pitchFamily="34" charset="0"/>
            </a:endParaRPr>
          </a:p>
          <a:p>
            <a:pPr lvl="1"/>
            <a:endParaRPr lang="en-IN" sz="2000" dirty="0">
              <a:latin typeface="Candara" panose="020E0502030303020204" pitchFamily="34" charset="0"/>
            </a:endParaRPr>
          </a:p>
          <a:p>
            <a:pPr marL="285750" indent="-285750">
              <a:buFont typeface="Wingdings" panose="05000000000000000000" pitchFamily="2" charset="2"/>
              <a:buChar char="§"/>
            </a:pPr>
            <a:r>
              <a:rPr lang="en-IN" sz="2000" dirty="0">
                <a:latin typeface="Candara" panose="020E0502030303020204" pitchFamily="34" charset="0"/>
              </a:rPr>
              <a:t>If output variable present in the sub program then </a:t>
            </a:r>
          </a:p>
          <a:p>
            <a:r>
              <a:rPr lang="en-IN" sz="2000" dirty="0">
                <a:latin typeface="Candara" panose="020E0502030303020204" pitchFamily="34" charset="0"/>
              </a:rPr>
              <a:t>	</a:t>
            </a:r>
            <a:r>
              <a:rPr lang="en-IN" sz="2000" dirty="0" err="1">
                <a:latin typeface="Candara" panose="020E0502030303020204" pitchFamily="34" charset="0"/>
              </a:rPr>
              <a:t>var</a:t>
            </a:r>
            <a:r>
              <a:rPr lang="en-IN" sz="2000" dirty="0">
                <a:latin typeface="Candara" panose="020E0502030303020204" pitchFamily="34" charset="0"/>
              </a:rPr>
              <a:t> “</a:t>
            </a:r>
            <a:r>
              <a:rPr lang="en-IN" sz="2000" dirty="0" err="1">
                <a:latin typeface="Candara" panose="020E0502030303020204" pitchFamily="34" charset="0"/>
              </a:rPr>
              <a:t>variablename</a:t>
            </a:r>
            <a:r>
              <a:rPr lang="en-IN" sz="2000" dirty="0">
                <a:latin typeface="Candara" panose="020E0502030303020204" pitchFamily="34" charset="0"/>
              </a:rPr>
              <a:t>” datatype;</a:t>
            </a:r>
          </a:p>
          <a:p>
            <a:pPr marL="285750" lvl="0" indent="-285750">
              <a:buFont typeface="Wingdings" panose="05000000000000000000" pitchFamily="2" charset="2"/>
              <a:buChar char="§"/>
            </a:pPr>
            <a:endParaRPr lang="en-IN" sz="2000" dirty="0">
              <a:latin typeface="Candara" panose="020E0502030303020204" pitchFamily="34" charset="0"/>
            </a:endParaRPr>
          </a:p>
          <a:p>
            <a:pPr marL="285750" lvl="0" indent="-285750">
              <a:buFont typeface="Wingdings" panose="05000000000000000000" pitchFamily="2" charset="2"/>
              <a:buChar char="§"/>
            </a:pPr>
            <a:r>
              <a:rPr lang="en-IN" sz="2000" dirty="0">
                <a:latin typeface="Candara" panose="020E0502030303020204" pitchFamily="34" charset="0"/>
              </a:rPr>
              <a:t>Execute </a:t>
            </a:r>
            <a:r>
              <a:rPr lang="en-IN" sz="2000" dirty="0" err="1">
                <a:latin typeface="Candara" panose="020E0502030303020204" pitchFamily="34" charset="0"/>
              </a:rPr>
              <a:t>proc_name</a:t>
            </a:r>
            <a:r>
              <a:rPr lang="en-IN" sz="2000" dirty="0">
                <a:latin typeface="Candara" panose="020E0502030303020204" pitchFamily="34" charset="0"/>
              </a:rPr>
              <a:t>(</a:t>
            </a:r>
            <a:r>
              <a:rPr lang="en-IN" sz="2000" dirty="0" err="1">
                <a:latin typeface="Candara" panose="020E0502030303020204" pitchFamily="34" charset="0"/>
              </a:rPr>
              <a:t>input_variable</a:t>
            </a:r>
            <a:r>
              <a:rPr lang="en-IN" sz="2000" dirty="0">
                <a:latin typeface="Candara" panose="020E0502030303020204" pitchFamily="34" charset="0"/>
              </a:rPr>
              <a:t>);</a:t>
            </a:r>
          </a:p>
          <a:p>
            <a:pPr marL="285750" lvl="0" indent="-285750">
              <a:buFont typeface="Wingdings" panose="05000000000000000000" pitchFamily="2" charset="2"/>
              <a:buChar char="§"/>
            </a:pPr>
            <a:endParaRPr lang="en-IN" sz="2000" dirty="0">
              <a:latin typeface="Candara" panose="020E0502030303020204" pitchFamily="34" charset="0"/>
            </a:endParaRPr>
          </a:p>
          <a:p>
            <a:pPr marL="285750" lvl="0" indent="-285750">
              <a:buFont typeface="Wingdings" panose="05000000000000000000" pitchFamily="2" charset="2"/>
              <a:buChar char="§"/>
            </a:pPr>
            <a:r>
              <a:rPr lang="en-IN" sz="2000" dirty="0">
                <a:latin typeface="Candara" panose="020E0502030303020204" pitchFamily="34" charset="0"/>
              </a:rPr>
              <a:t>EOF</a:t>
            </a:r>
          </a:p>
          <a:p>
            <a:r>
              <a:rPr lang="en-IN" sz="2000" dirty="0">
                <a:latin typeface="Candara" panose="020E0502030303020204" pitchFamily="34" charset="0"/>
              </a:rPr>
              <a:t> </a:t>
            </a:r>
          </a:p>
          <a:p>
            <a:pPr marL="296863" indent="-296863">
              <a:lnSpc>
                <a:spcPts val="4000"/>
              </a:lnSpc>
              <a:buClr>
                <a:srgbClr val="00A1E4"/>
              </a:buClr>
            </a:pPr>
            <a:endParaRPr lang="en-US" sz="2000" dirty="0">
              <a:solidFill>
                <a:srgbClr val="000000"/>
              </a:solidFill>
              <a:latin typeface="Candara"/>
              <a:cs typeface="Times New Roman" pitchFamily="18" charset="0"/>
            </a:endParaRPr>
          </a:p>
          <a:p>
            <a:pPr marL="296863" indent="-296863">
              <a:lnSpc>
                <a:spcPts val="4000"/>
              </a:lnSpc>
              <a:buClr>
                <a:srgbClr val="00A1E4"/>
              </a:buClr>
            </a:pPr>
            <a:endParaRPr lang="en-US" sz="2000" dirty="0">
              <a:solidFill>
                <a:srgbClr val="000000"/>
              </a:solidFill>
              <a:latin typeface="Candara"/>
              <a:cs typeface="Times New Roman" pitchFamily="18" charset="0"/>
            </a:endParaRPr>
          </a:p>
        </p:txBody>
      </p:sp>
      <p:sp>
        <p:nvSpPr>
          <p:cNvPr id="6" name="Title 1">
            <a:extLst>
              <a:ext uri="{FF2B5EF4-FFF2-40B4-BE49-F238E27FC236}">
                <a16:creationId xmlns:a16="http://schemas.microsoft.com/office/drawing/2014/main" id="{72A834A3-E04F-472B-B313-7525E5919754}"/>
              </a:ext>
            </a:extLst>
          </p:cNvPr>
          <p:cNvSpPr>
            <a:spLocks noGrp="1"/>
          </p:cNvSpPr>
          <p:nvPr>
            <p:ph type="title"/>
          </p:nvPr>
        </p:nvSpPr>
        <p:spPr>
          <a:xfrm>
            <a:off x="266236" y="206896"/>
            <a:ext cx="8248198" cy="865055"/>
          </a:xfrm>
        </p:spPr>
        <p:txBody>
          <a:bodyPr>
            <a:normAutofit/>
          </a:bodyPr>
          <a:lstStyle/>
          <a:p>
            <a:r>
              <a:rPr lang="en-US" sz="1400" dirty="0"/>
              <a:t>8.16 : Shell functions</a:t>
            </a:r>
            <a:br>
              <a:rPr lang="en-US" sz="2400" dirty="0"/>
            </a:br>
            <a:r>
              <a:rPr lang="en-US" sz="2400" dirty="0"/>
              <a:t>Calling PL/SQL block(procedure, function) from UNIX</a:t>
            </a:r>
          </a:p>
        </p:txBody>
      </p:sp>
    </p:spTree>
    <p:extLst>
      <p:ext uri="{BB962C8B-B14F-4D97-AF65-F5344CB8AC3E}">
        <p14:creationId xmlns:p14="http://schemas.microsoft.com/office/powerpoint/2010/main" val="427447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rrowheads="1"/>
          </p:cNvSpPr>
          <p:nvPr/>
        </p:nvSpPr>
        <p:spPr bwMode="auto">
          <a:xfrm>
            <a:off x="522278" y="1228839"/>
            <a:ext cx="7736114" cy="5283199"/>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t"/>
          <a:lstStyle/>
          <a:p>
            <a:r>
              <a:rPr lang="en-IN" dirty="0"/>
              <a:t>        CREATE OR REPLACE PROCEDURE </a:t>
            </a:r>
            <a:r>
              <a:rPr lang="en-IN" dirty="0" err="1"/>
              <a:t>emp_names</a:t>
            </a:r>
            <a:r>
              <a:rPr lang="en-IN" dirty="0"/>
              <a:t> (</a:t>
            </a:r>
            <a:r>
              <a:rPr lang="en-IN" dirty="0" err="1"/>
              <a:t>deptno</a:t>
            </a:r>
            <a:r>
              <a:rPr lang="en-IN" dirty="0"/>
              <a:t> IN NUMBER)</a:t>
            </a:r>
            <a:endParaRPr lang="en-IN" sz="2400" dirty="0"/>
          </a:p>
          <a:p>
            <a:r>
              <a:rPr lang="en-IN" dirty="0"/>
              <a:t>         Is</a:t>
            </a:r>
            <a:endParaRPr lang="en-IN" sz="2400" dirty="0"/>
          </a:p>
          <a:p>
            <a:r>
              <a:rPr lang="en-IN" dirty="0"/>
              <a:t> 	</a:t>
            </a:r>
            <a:r>
              <a:rPr lang="en-IN" dirty="0" err="1"/>
              <a:t>Ename</a:t>
            </a:r>
            <a:r>
              <a:rPr lang="en-IN" dirty="0"/>
              <a:t> VARCHAR2(10);</a:t>
            </a:r>
            <a:endParaRPr lang="en-IN" sz="2400" dirty="0"/>
          </a:p>
          <a:p>
            <a:r>
              <a:rPr lang="en-IN" dirty="0"/>
              <a:t> 	CURSOR cur (</a:t>
            </a:r>
            <a:r>
              <a:rPr lang="en-IN" dirty="0" err="1"/>
              <a:t>deptno</a:t>
            </a:r>
            <a:r>
              <a:rPr lang="en-IN" dirty="0"/>
              <a:t> NUMBER) IS</a:t>
            </a:r>
            <a:endParaRPr lang="en-IN" sz="2400" dirty="0"/>
          </a:p>
          <a:p>
            <a:r>
              <a:rPr lang="en-IN" dirty="0"/>
              <a:t>	SELECT </a:t>
            </a:r>
            <a:r>
              <a:rPr lang="en-IN" dirty="0" err="1"/>
              <a:t>last_name</a:t>
            </a:r>
            <a:r>
              <a:rPr lang="en-IN" dirty="0"/>
              <a:t> from EMPLOYEES</a:t>
            </a:r>
            <a:endParaRPr lang="en-IN" sz="2400" dirty="0"/>
          </a:p>
          <a:p>
            <a:r>
              <a:rPr lang="en-IN" dirty="0"/>
              <a:t>	WHERE </a:t>
            </a:r>
            <a:r>
              <a:rPr lang="en-IN" dirty="0" err="1"/>
              <a:t>dept_id</a:t>
            </a:r>
            <a:r>
              <a:rPr lang="en-IN" dirty="0"/>
              <a:t> = </a:t>
            </a:r>
            <a:r>
              <a:rPr lang="en-IN" dirty="0" err="1"/>
              <a:t>deptno</a:t>
            </a:r>
            <a:r>
              <a:rPr lang="en-IN" dirty="0"/>
              <a:t>;</a:t>
            </a:r>
            <a:endParaRPr lang="en-IN" sz="2400" dirty="0"/>
          </a:p>
          <a:p>
            <a:r>
              <a:rPr lang="en-IN" dirty="0"/>
              <a:t>        Begin</a:t>
            </a:r>
            <a:endParaRPr lang="en-IN" sz="2400" dirty="0"/>
          </a:p>
          <a:p>
            <a:r>
              <a:rPr lang="en-IN" dirty="0"/>
              <a:t>        OPEN cur(</a:t>
            </a:r>
            <a:r>
              <a:rPr lang="en-IN" dirty="0" err="1"/>
              <a:t>deptno</a:t>
            </a:r>
            <a:r>
              <a:rPr lang="en-IN" dirty="0"/>
              <a:t>);</a:t>
            </a:r>
            <a:endParaRPr lang="en-IN" sz="2400" dirty="0"/>
          </a:p>
          <a:p>
            <a:r>
              <a:rPr lang="en-IN" dirty="0"/>
              <a:t>        Loop</a:t>
            </a:r>
            <a:endParaRPr lang="en-IN" sz="2400" dirty="0"/>
          </a:p>
          <a:p>
            <a:r>
              <a:rPr lang="en-IN" dirty="0"/>
              <a:t>        FETCH cur into </a:t>
            </a:r>
            <a:r>
              <a:rPr lang="en-IN" dirty="0" err="1"/>
              <a:t>ename</a:t>
            </a:r>
            <a:r>
              <a:rPr lang="en-IN" dirty="0"/>
              <a:t>;</a:t>
            </a:r>
            <a:endParaRPr lang="en-IN" sz="2400" dirty="0"/>
          </a:p>
          <a:p>
            <a:r>
              <a:rPr lang="en-IN" dirty="0"/>
              <a:t>        EXIT WHEN </a:t>
            </a:r>
            <a:r>
              <a:rPr lang="en-IN" dirty="0" err="1"/>
              <a:t>cur%notfound</a:t>
            </a:r>
            <a:r>
              <a:rPr lang="en-IN" dirty="0"/>
              <a:t>;</a:t>
            </a:r>
            <a:endParaRPr lang="en-IN" sz="2400" dirty="0"/>
          </a:p>
          <a:p>
            <a:r>
              <a:rPr lang="en-IN" dirty="0"/>
              <a:t>        </a:t>
            </a:r>
            <a:r>
              <a:rPr lang="en-IN" dirty="0" err="1"/>
              <a:t>Dbms_output.Put_line</a:t>
            </a:r>
            <a:r>
              <a:rPr lang="en-IN" dirty="0"/>
              <a:t>(</a:t>
            </a:r>
            <a:r>
              <a:rPr lang="en-IN" dirty="0" err="1"/>
              <a:t>ename</a:t>
            </a:r>
            <a:r>
              <a:rPr lang="en-IN" dirty="0"/>
              <a:t>);</a:t>
            </a:r>
            <a:endParaRPr lang="en-IN" sz="2400" dirty="0"/>
          </a:p>
          <a:p>
            <a:r>
              <a:rPr lang="en-IN" dirty="0"/>
              <a:t>        End loop;</a:t>
            </a:r>
            <a:endParaRPr lang="en-IN" sz="2400" dirty="0"/>
          </a:p>
          <a:p>
            <a:r>
              <a:rPr lang="en-IN" dirty="0"/>
              <a:t>        CLOSE cur; </a:t>
            </a:r>
            <a:endParaRPr lang="en-IN" sz="2400" dirty="0"/>
          </a:p>
          <a:p>
            <a:r>
              <a:rPr lang="en-IN" dirty="0"/>
              <a:t>        EXCEPTION</a:t>
            </a:r>
            <a:endParaRPr lang="en-IN" sz="2400" dirty="0"/>
          </a:p>
          <a:p>
            <a:r>
              <a:rPr lang="en-IN" dirty="0"/>
              <a:t>        When </a:t>
            </a:r>
            <a:r>
              <a:rPr lang="en-IN" dirty="0" err="1"/>
              <a:t>no_data_found</a:t>
            </a:r>
            <a:r>
              <a:rPr lang="en-IN" dirty="0"/>
              <a:t> then</a:t>
            </a:r>
            <a:endParaRPr lang="en-IN" sz="2400" dirty="0"/>
          </a:p>
          <a:p>
            <a:r>
              <a:rPr lang="en-IN" dirty="0"/>
              <a:t>         </a:t>
            </a:r>
            <a:r>
              <a:rPr lang="en-IN" dirty="0" err="1"/>
              <a:t>Dbms_output.Put_line</a:t>
            </a:r>
            <a:r>
              <a:rPr lang="en-IN" dirty="0"/>
              <a:t> (</a:t>
            </a:r>
            <a:r>
              <a:rPr lang="en-IN" dirty="0" err="1"/>
              <a:t>sqlerrm</a:t>
            </a:r>
            <a:r>
              <a:rPr lang="en-IN" dirty="0"/>
              <a:t>);</a:t>
            </a:r>
            <a:endParaRPr lang="en-IN" sz="2400" dirty="0"/>
          </a:p>
          <a:p>
            <a:r>
              <a:rPr lang="en-IN" dirty="0"/>
              <a:t>         End;  </a:t>
            </a:r>
            <a:endParaRPr lang="en-IN" sz="2400" dirty="0"/>
          </a:p>
        </p:txBody>
      </p:sp>
      <p:sp>
        <p:nvSpPr>
          <p:cNvPr id="6" name="Title 1">
            <a:extLst>
              <a:ext uri="{FF2B5EF4-FFF2-40B4-BE49-F238E27FC236}">
                <a16:creationId xmlns:a16="http://schemas.microsoft.com/office/drawing/2014/main" id="{61EE8F58-B67B-42ED-9EBF-C690B47107D2}"/>
              </a:ext>
            </a:extLst>
          </p:cNvPr>
          <p:cNvSpPr>
            <a:spLocks noGrp="1"/>
          </p:cNvSpPr>
          <p:nvPr>
            <p:ph type="title"/>
          </p:nvPr>
        </p:nvSpPr>
        <p:spPr>
          <a:xfrm>
            <a:off x="266236" y="206896"/>
            <a:ext cx="8248198" cy="865055"/>
          </a:xfrm>
        </p:spPr>
        <p:txBody>
          <a:bodyPr>
            <a:normAutofit/>
          </a:bodyPr>
          <a:lstStyle/>
          <a:p>
            <a:r>
              <a:rPr lang="en-US" sz="1400" dirty="0"/>
              <a:t>8.16 : Shell functions</a:t>
            </a:r>
            <a:br>
              <a:rPr lang="en-US" sz="2400" dirty="0"/>
            </a:br>
            <a:r>
              <a:rPr lang="en-US" sz="2400" dirty="0"/>
              <a:t>Calling PL/SQL block(procedure, function) from UNIX</a:t>
            </a:r>
          </a:p>
        </p:txBody>
      </p:sp>
    </p:spTree>
    <p:extLst>
      <p:ext uri="{BB962C8B-B14F-4D97-AF65-F5344CB8AC3E}">
        <p14:creationId xmlns:p14="http://schemas.microsoft.com/office/powerpoint/2010/main" val="3543663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6"/>
          <p:cNvSpPr>
            <a:spLocks noChangeArrowheads="1"/>
          </p:cNvSpPr>
          <p:nvPr/>
        </p:nvSpPr>
        <p:spPr bwMode="auto">
          <a:xfrm>
            <a:off x="449944" y="1912883"/>
            <a:ext cx="6676070" cy="3594538"/>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t"/>
          <a:lstStyle/>
          <a:p>
            <a:r>
              <a:rPr lang="en-IN" sz="2000" dirty="0"/>
              <a:t>        </a:t>
            </a:r>
            <a:r>
              <a:rPr lang="en-IN" sz="2000" dirty="0">
                <a:latin typeface="Candara" panose="020E0502030303020204" pitchFamily="34" charset="0"/>
              </a:rPr>
              <a:t>CALLING FROM UNIX:</a:t>
            </a:r>
          </a:p>
          <a:p>
            <a:endParaRPr lang="en-IN" sz="2000" dirty="0"/>
          </a:p>
          <a:p>
            <a:endParaRPr lang="en-IN" sz="2000" dirty="0"/>
          </a:p>
          <a:p>
            <a:r>
              <a:rPr lang="en-IN" sz="2000" dirty="0"/>
              <a:t>	var1 = $1</a:t>
            </a:r>
          </a:p>
          <a:p>
            <a:r>
              <a:rPr lang="en-IN" sz="2000" dirty="0"/>
              <a:t>	echo $var1</a:t>
            </a:r>
          </a:p>
          <a:p>
            <a:r>
              <a:rPr lang="nb-NO" sz="2000" dirty="0"/>
              <a:t>	sqlplus username/pswd@database &lt;&lt; EOF</a:t>
            </a:r>
            <a:endParaRPr lang="en-IN" sz="2000" dirty="0"/>
          </a:p>
          <a:p>
            <a:r>
              <a:rPr lang="nb-NO" sz="2000" dirty="0"/>
              <a:t>		execute </a:t>
            </a:r>
            <a:r>
              <a:rPr lang="en-IN" sz="2000" dirty="0" err="1"/>
              <a:t>emp_names</a:t>
            </a:r>
            <a:r>
              <a:rPr lang="en-IN" sz="2000" dirty="0"/>
              <a:t> ($var1);</a:t>
            </a:r>
          </a:p>
          <a:p>
            <a:r>
              <a:rPr lang="en-IN" sz="2000" dirty="0"/>
              <a:t>		commit;</a:t>
            </a:r>
          </a:p>
          <a:p>
            <a:r>
              <a:rPr lang="en-IN" sz="2000" dirty="0"/>
              <a:t>		exit;</a:t>
            </a:r>
          </a:p>
          <a:p>
            <a:r>
              <a:rPr lang="en-IN" sz="2000" dirty="0"/>
              <a:t>             EOF</a:t>
            </a:r>
          </a:p>
          <a:p>
            <a:endParaRPr lang="en-IN" sz="2400" dirty="0"/>
          </a:p>
        </p:txBody>
      </p:sp>
      <p:sp>
        <p:nvSpPr>
          <p:cNvPr id="6" name="Title 1">
            <a:extLst>
              <a:ext uri="{FF2B5EF4-FFF2-40B4-BE49-F238E27FC236}">
                <a16:creationId xmlns:a16="http://schemas.microsoft.com/office/drawing/2014/main" id="{E5E39E76-441F-434C-9A0D-20C5649BF964}"/>
              </a:ext>
            </a:extLst>
          </p:cNvPr>
          <p:cNvSpPr>
            <a:spLocks noGrp="1"/>
          </p:cNvSpPr>
          <p:nvPr>
            <p:ph type="title"/>
          </p:nvPr>
        </p:nvSpPr>
        <p:spPr>
          <a:xfrm>
            <a:off x="266236" y="206896"/>
            <a:ext cx="8248198" cy="865055"/>
          </a:xfrm>
        </p:spPr>
        <p:txBody>
          <a:bodyPr>
            <a:normAutofit/>
          </a:bodyPr>
          <a:lstStyle/>
          <a:p>
            <a:r>
              <a:rPr lang="en-US" sz="1400" dirty="0"/>
              <a:t>8.16 : Shell functions</a:t>
            </a:r>
            <a:br>
              <a:rPr lang="en-US" sz="2400" dirty="0"/>
            </a:br>
            <a:r>
              <a:rPr lang="en-US" sz="2400" dirty="0"/>
              <a:t>Calling PL/SQL block(procedure, function) from UNIX</a:t>
            </a:r>
          </a:p>
        </p:txBody>
      </p:sp>
    </p:spTree>
    <p:extLst>
      <p:ext uri="{BB962C8B-B14F-4D97-AF65-F5344CB8AC3E}">
        <p14:creationId xmlns:p14="http://schemas.microsoft.com/office/powerpoint/2010/main" val="258098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rrowheads="1"/>
          </p:cNvSpPr>
          <p:nvPr/>
        </p:nvSpPr>
        <p:spPr bwMode="auto">
          <a:xfrm>
            <a:off x="754744" y="1324800"/>
            <a:ext cx="7736114" cy="4792217"/>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t"/>
          <a:lstStyle/>
          <a:p>
            <a:r>
              <a:rPr lang="en-IN" sz="2400" dirty="0"/>
              <a:t> </a:t>
            </a:r>
            <a:r>
              <a:rPr lang="en-IN" sz="2000" dirty="0">
                <a:latin typeface="Candara" panose="020E0502030303020204" pitchFamily="34" charset="0"/>
              </a:rPr>
              <a:t>CREATE OR REPLACE PROCEDURE </a:t>
            </a:r>
            <a:r>
              <a:rPr lang="en-IN" sz="2000" dirty="0" err="1">
                <a:latin typeface="Candara" panose="020E0502030303020204" pitchFamily="34" charset="0"/>
              </a:rPr>
              <a:t>emp_rec</a:t>
            </a:r>
            <a:r>
              <a:rPr lang="en-IN" sz="2000" dirty="0">
                <a:latin typeface="Candara" panose="020E0502030303020204" pitchFamily="34" charset="0"/>
              </a:rPr>
              <a:t> (</a:t>
            </a:r>
          </a:p>
          <a:p>
            <a:r>
              <a:rPr lang="en-IN" sz="2000" dirty="0">
                <a:latin typeface="Candara" panose="020E0502030303020204" pitchFamily="34" charset="0"/>
              </a:rPr>
              <a:t>  emp.no  IN  </a:t>
            </a:r>
            <a:r>
              <a:rPr lang="en-IN" sz="2000" dirty="0" err="1">
                <a:latin typeface="Candara" panose="020E0502030303020204" pitchFamily="34" charset="0"/>
              </a:rPr>
              <a:t>Employees.Employee_id%type</a:t>
            </a:r>
            <a:r>
              <a:rPr lang="en-IN" sz="2000" dirty="0">
                <a:latin typeface="Candara" panose="020E0502030303020204" pitchFamily="34" charset="0"/>
              </a:rPr>
              <a:t>,</a:t>
            </a:r>
          </a:p>
          <a:p>
            <a:r>
              <a:rPr lang="en-IN" sz="2000" dirty="0">
                <a:latin typeface="Candara" panose="020E0502030303020204" pitchFamily="34" charset="0"/>
              </a:rPr>
              <a:t>  </a:t>
            </a:r>
            <a:r>
              <a:rPr lang="en-IN" sz="2000" dirty="0" err="1">
                <a:latin typeface="Candara" panose="020E0502030303020204" pitchFamily="34" charset="0"/>
              </a:rPr>
              <a:t>Emp_info</a:t>
            </a:r>
            <a:r>
              <a:rPr lang="en-IN" sz="2000" dirty="0">
                <a:latin typeface="Candara" panose="020E0502030303020204" pitchFamily="34" charset="0"/>
              </a:rPr>
              <a:t>    OUT  EMPLOYEES%ROWTYPE)</a:t>
            </a:r>
          </a:p>
          <a:p>
            <a:r>
              <a:rPr lang="en-IN" sz="2000" dirty="0">
                <a:latin typeface="Candara" panose="020E0502030303020204" pitchFamily="34" charset="0"/>
              </a:rPr>
              <a:t>Is</a:t>
            </a:r>
          </a:p>
          <a:p>
            <a:r>
              <a:rPr lang="en-IN" sz="2000" dirty="0">
                <a:latin typeface="Candara" panose="020E0502030303020204" pitchFamily="34" charset="0"/>
              </a:rPr>
              <a:t>Begin</a:t>
            </a:r>
          </a:p>
          <a:p>
            <a:r>
              <a:rPr lang="en-IN" sz="2000" dirty="0">
                <a:latin typeface="Candara" panose="020E0502030303020204" pitchFamily="34" charset="0"/>
              </a:rPr>
              <a:t>  SELECT * INTO </a:t>
            </a:r>
            <a:r>
              <a:rPr lang="en-IN" sz="2000" dirty="0" err="1">
                <a:latin typeface="Candara" panose="020E0502030303020204" pitchFamily="34" charset="0"/>
              </a:rPr>
              <a:t>emp_info</a:t>
            </a:r>
            <a:endParaRPr lang="en-IN" sz="2000" dirty="0">
              <a:latin typeface="Candara" panose="020E0502030303020204" pitchFamily="34" charset="0"/>
            </a:endParaRPr>
          </a:p>
          <a:p>
            <a:r>
              <a:rPr lang="en-IN" sz="2000" dirty="0">
                <a:latin typeface="Candara" panose="020E0502030303020204" pitchFamily="34" charset="0"/>
              </a:rPr>
              <a:t>  From Employees</a:t>
            </a:r>
          </a:p>
          <a:p>
            <a:r>
              <a:rPr lang="en-IN" sz="2000" dirty="0">
                <a:latin typeface="Candara" panose="020E0502030303020204" pitchFamily="34" charset="0"/>
              </a:rPr>
              <a:t>  WHERE EMPLOYEE_ID = </a:t>
            </a:r>
            <a:r>
              <a:rPr lang="en-IN" sz="2000" dirty="0" err="1">
                <a:latin typeface="Candara" panose="020E0502030303020204" pitchFamily="34" charset="0"/>
              </a:rPr>
              <a:t>emp_no</a:t>
            </a:r>
            <a:r>
              <a:rPr lang="en-IN" sz="2000" dirty="0">
                <a:latin typeface="Candara" panose="020E0502030303020204" pitchFamily="34" charset="0"/>
              </a:rPr>
              <a:t>;</a:t>
            </a:r>
          </a:p>
          <a:p>
            <a:r>
              <a:rPr lang="en-IN" sz="2000" dirty="0">
                <a:latin typeface="Candara" panose="020E0502030303020204" pitchFamily="34" charset="0"/>
              </a:rPr>
              <a:t>Exception</a:t>
            </a:r>
          </a:p>
          <a:p>
            <a:r>
              <a:rPr lang="en-IN" sz="2000" dirty="0">
                <a:latin typeface="Candara" panose="020E0502030303020204" pitchFamily="34" charset="0"/>
              </a:rPr>
              <a:t>  When others then</a:t>
            </a:r>
          </a:p>
          <a:p>
            <a:r>
              <a:rPr lang="en-IN" sz="2000" dirty="0">
                <a:latin typeface="Candara" panose="020E0502030303020204" pitchFamily="34" charset="0"/>
              </a:rPr>
              <a:t>   </a:t>
            </a:r>
            <a:r>
              <a:rPr lang="en-IN" sz="2000" dirty="0" err="1">
                <a:latin typeface="Candara" panose="020E0502030303020204" pitchFamily="34" charset="0"/>
              </a:rPr>
              <a:t>Raise_application_error</a:t>
            </a:r>
            <a:r>
              <a:rPr lang="en-IN" sz="2000" dirty="0">
                <a:latin typeface="Candara" panose="020E0502030303020204" pitchFamily="34" charset="0"/>
              </a:rPr>
              <a:t>(-20001,'an error was encountered – </a:t>
            </a:r>
          </a:p>
          <a:p>
            <a:r>
              <a:rPr lang="en-IN" sz="2000" dirty="0">
                <a:latin typeface="Candara" panose="020E0502030303020204" pitchFamily="34" charset="0"/>
              </a:rPr>
              <a:t>   '||SQLCODE||' -ERROR- '||SQLERRM);</a:t>
            </a:r>
          </a:p>
          <a:p>
            <a:r>
              <a:rPr lang="en-IN" sz="2000" dirty="0">
                <a:latin typeface="Candara" panose="020E0502030303020204" pitchFamily="34" charset="0"/>
              </a:rPr>
              <a:t>End; </a:t>
            </a:r>
          </a:p>
        </p:txBody>
      </p:sp>
      <p:sp>
        <p:nvSpPr>
          <p:cNvPr id="6" name="Title 1">
            <a:extLst>
              <a:ext uri="{FF2B5EF4-FFF2-40B4-BE49-F238E27FC236}">
                <a16:creationId xmlns:a16="http://schemas.microsoft.com/office/drawing/2014/main" id="{3DDFE065-BEEA-4D43-9FEE-F044E6AA2ACE}"/>
              </a:ext>
            </a:extLst>
          </p:cNvPr>
          <p:cNvSpPr>
            <a:spLocks noGrp="1"/>
          </p:cNvSpPr>
          <p:nvPr>
            <p:ph type="title"/>
          </p:nvPr>
        </p:nvSpPr>
        <p:spPr>
          <a:xfrm>
            <a:off x="266236" y="206896"/>
            <a:ext cx="8248198" cy="865055"/>
          </a:xfrm>
        </p:spPr>
        <p:txBody>
          <a:bodyPr>
            <a:normAutofit/>
          </a:bodyPr>
          <a:lstStyle/>
          <a:p>
            <a:r>
              <a:rPr lang="en-US" sz="1400" dirty="0"/>
              <a:t>8.16 : Shell functions</a:t>
            </a:r>
            <a:br>
              <a:rPr lang="en-US" sz="2400" dirty="0"/>
            </a:br>
            <a:r>
              <a:rPr lang="en-US" sz="2400" dirty="0"/>
              <a:t>Calling PL/SQL block(procedure, function) from UNIX</a:t>
            </a:r>
          </a:p>
        </p:txBody>
      </p:sp>
    </p:spTree>
    <p:extLst>
      <p:ext uri="{BB962C8B-B14F-4D97-AF65-F5344CB8AC3E}">
        <p14:creationId xmlns:p14="http://schemas.microsoft.com/office/powerpoint/2010/main" val="3310777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sz="quarter" idx="10"/>
          </p:nvPr>
        </p:nvSpPr>
        <p:spPr/>
        <p:txBody>
          <a:bodyPr lIns="90488" tIns="44450" rIns="90488" bIns="44450"/>
          <a:lstStyle/>
          <a:p>
            <a:pPr eaLnBrk="1" hangingPunct="1">
              <a:lnSpc>
                <a:spcPct val="125000"/>
              </a:lnSpc>
            </a:pPr>
            <a:r>
              <a:rPr lang="en-US" dirty="0">
                <a:cs typeface="Times New Roman" pitchFamily="18" charset="0"/>
              </a:rPr>
              <a:t>Shell Variables</a:t>
            </a:r>
          </a:p>
          <a:p>
            <a:pPr lvl="1" eaLnBrk="1" hangingPunct="1">
              <a:lnSpc>
                <a:spcPct val="125000"/>
              </a:lnSpc>
            </a:pPr>
            <a:r>
              <a:rPr lang="en-US" dirty="0">
                <a:cs typeface="Times New Roman" pitchFamily="18" charset="0"/>
              </a:rPr>
              <a:t>PATH	:  Contains the search path string.</a:t>
            </a:r>
          </a:p>
          <a:p>
            <a:pPr lvl="1" eaLnBrk="1" hangingPunct="1">
              <a:lnSpc>
                <a:spcPct val="125000"/>
              </a:lnSpc>
            </a:pPr>
            <a:r>
              <a:rPr lang="en-US" dirty="0">
                <a:cs typeface="Times New Roman" pitchFamily="18" charset="0"/>
              </a:rPr>
              <a:t>HOME 	:  Specifies full path names for user login directory.</a:t>
            </a:r>
          </a:p>
          <a:p>
            <a:pPr lvl="1" eaLnBrk="1" hangingPunct="1"/>
            <a:r>
              <a:rPr lang="en-US" dirty="0">
                <a:cs typeface="Times New Roman" pitchFamily="18" charset="0"/>
              </a:rPr>
              <a:t>TERM 	:  Holds terminal specification  information</a:t>
            </a:r>
          </a:p>
          <a:p>
            <a:pPr lvl="1" eaLnBrk="1" hangingPunct="1"/>
            <a:r>
              <a:rPr lang="en-US" dirty="0">
                <a:cs typeface="Times New Roman" pitchFamily="18" charset="0"/>
              </a:rPr>
              <a:t>LOGNAME : Holds the user login name.</a:t>
            </a:r>
          </a:p>
          <a:p>
            <a:pPr lvl="1" eaLnBrk="1" hangingPunct="1"/>
            <a:r>
              <a:rPr lang="en-US" dirty="0">
                <a:cs typeface="Times New Roman" pitchFamily="18" charset="0"/>
              </a:rPr>
              <a:t>PS1 	: Stores the primary prompt string.</a:t>
            </a:r>
          </a:p>
          <a:p>
            <a:pPr lvl="1" eaLnBrk="1" hangingPunct="1"/>
            <a:r>
              <a:rPr lang="en-US" dirty="0">
                <a:cs typeface="Times New Roman" pitchFamily="18" charset="0"/>
              </a:rPr>
              <a:t>PS2	     	: Specifies the secondary prompt string.</a:t>
            </a:r>
          </a:p>
        </p:txBody>
      </p:sp>
      <p:sp>
        <p:nvSpPr>
          <p:cNvPr id="6146" name="Rectangle 2"/>
          <p:cNvSpPr>
            <a:spLocks noGrp="1" noChangeArrowheads="1"/>
          </p:cNvSpPr>
          <p:nvPr>
            <p:ph type="title"/>
          </p:nvPr>
        </p:nvSpPr>
        <p:spPr/>
        <p:txBody>
          <a:bodyPr lIns="90488" tIns="44450" rIns="90488" bIns="44450"/>
          <a:lstStyle/>
          <a:p>
            <a:r>
              <a:rPr lang="en-US" sz="1200" dirty="0"/>
              <a:t>8.2: Environmental Variables </a:t>
            </a:r>
            <a:br>
              <a:rPr lang="en-US" sz="1200" dirty="0"/>
            </a:br>
            <a:r>
              <a:rPr lang="en-US" dirty="0"/>
              <a:t>Standard shell variables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rrowheads="1"/>
          </p:cNvSpPr>
          <p:nvPr/>
        </p:nvSpPr>
        <p:spPr bwMode="auto">
          <a:xfrm>
            <a:off x="449944" y="1457428"/>
            <a:ext cx="6336446" cy="345090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t"/>
          <a:lstStyle/>
          <a:p>
            <a:r>
              <a:rPr lang="en-IN" dirty="0">
                <a:latin typeface="Candara" panose="020E0502030303020204" pitchFamily="34" charset="0"/>
              </a:rPr>
              <a:t>        CALLING FROM UNIX:</a:t>
            </a:r>
          </a:p>
          <a:p>
            <a:endParaRPr lang="en-US" dirty="0"/>
          </a:p>
          <a:p>
            <a:r>
              <a:rPr lang="en-IN" dirty="0"/>
              <a:t>	</a:t>
            </a:r>
            <a:r>
              <a:rPr lang="en-IN" dirty="0">
                <a:latin typeface="Candara" panose="020E0502030303020204" pitchFamily="34" charset="0"/>
              </a:rPr>
              <a:t>var1 = $1</a:t>
            </a:r>
          </a:p>
          <a:p>
            <a:r>
              <a:rPr lang="en-US" dirty="0">
                <a:latin typeface="Candara" panose="020E0502030303020204" pitchFamily="34" charset="0"/>
              </a:rPr>
              <a:t>	echo $var1</a:t>
            </a:r>
          </a:p>
          <a:p>
            <a:r>
              <a:rPr lang="en-US" dirty="0">
                <a:latin typeface="Candara" panose="020E0502030303020204" pitchFamily="34" charset="0"/>
              </a:rPr>
              <a:t>	</a:t>
            </a:r>
            <a:r>
              <a:rPr lang="en-US" dirty="0" err="1">
                <a:latin typeface="Candara" panose="020E0502030303020204" pitchFamily="34" charset="0"/>
              </a:rPr>
              <a:t>sqlplus</a:t>
            </a:r>
            <a:r>
              <a:rPr lang="en-US" dirty="0">
                <a:latin typeface="Candara" panose="020E0502030303020204" pitchFamily="34" charset="0"/>
              </a:rPr>
              <a:t> username/</a:t>
            </a:r>
            <a:r>
              <a:rPr lang="en-US" dirty="0" err="1">
                <a:latin typeface="Candara" panose="020E0502030303020204" pitchFamily="34" charset="0"/>
              </a:rPr>
              <a:t>pswd@database</a:t>
            </a:r>
            <a:r>
              <a:rPr lang="en-US" dirty="0">
                <a:latin typeface="Candara" panose="020E0502030303020204" pitchFamily="34" charset="0"/>
              </a:rPr>
              <a:t> &lt;&lt; EOF</a:t>
            </a:r>
            <a:endParaRPr lang="en-IN" dirty="0">
              <a:latin typeface="Candara" panose="020E0502030303020204" pitchFamily="34" charset="0"/>
            </a:endParaRPr>
          </a:p>
          <a:p>
            <a:r>
              <a:rPr lang="en-US" dirty="0">
                <a:latin typeface="Candara" panose="020E0502030303020204" pitchFamily="34" charset="0"/>
              </a:rPr>
              <a:t>		</a:t>
            </a:r>
            <a:r>
              <a:rPr lang="en-US" dirty="0" err="1">
                <a:latin typeface="Candara" panose="020E0502030303020204" pitchFamily="34" charset="0"/>
              </a:rPr>
              <a:t>var</a:t>
            </a:r>
            <a:r>
              <a:rPr lang="en-US" dirty="0">
                <a:latin typeface="Candara" panose="020E0502030303020204" pitchFamily="34" charset="0"/>
              </a:rPr>
              <a:t> </a:t>
            </a:r>
            <a:r>
              <a:rPr lang="en-US" dirty="0" err="1">
                <a:latin typeface="Candara" panose="020E0502030303020204" pitchFamily="34" charset="0"/>
              </a:rPr>
              <a:t>memp_info</a:t>
            </a:r>
            <a:r>
              <a:rPr lang="en-US" dirty="0">
                <a:latin typeface="Candara" panose="020E0502030303020204" pitchFamily="34" charset="0"/>
              </a:rPr>
              <a:t> varchar2(4000);</a:t>
            </a:r>
            <a:endParaRPr lang="en-IN" dirty="0">
              <a:latin typeface="Candara" panose="020E0502030303020204" pitchFamily="34" charset="0"/>
            </a:endParaRPr>
          </a:p>
          <a:p>
            <a:r>
              <a:rPr lang="en-US" dirty="0">
                <a:latin typeface="Candara" panose="020E0502030303020204" pitchFamily="34" charset="0"/>
              </a:rPr>
              <a:t>		execute </a:t>
            </a:r>
            <a:r>
              <a:rPr lang="en-IN" dirty="0" err="1">
                <a:latin typeface="Candara" panose="020E0502030303020204" pitchFamily="34" charset="0"/>
              </a:rPr>
              <a:t>emp_rec</a:t>
            </a:r>
            <a:r>
              <a:rPr lang="en-IN" dirty="0">
                <a:latin typeface="Candara" panose="020E0502030303020204" pitchFamily="34" charset="0"/>
              </a:rPr>
              <a:t> ($var1,:memp_info);</a:t>
            </a:r>
          </a:p>
          <a:p>
            <a:r>
              <a:rPr lang="en-IN" dirty="0">
                <a:latin typeface="Candara" panose="020E0502030303020204" pitchFamily="34" charset="0"/>
              </a:rPr>
              <a:t>		print </a:t>
            </a:r>
            <a:r>
              <a:rPr lang="en-IN" dirty="0" err="1">
                <a:latin typeface="Candara" panose="020E0502030303020204" pitchFamily="34" charset="0"/>
              </a:rPr>
              <a:t>memp_info</a:t>
            </a:r>
            <a:r>
              <a:rPr lang="en-IN" dirty="0">
                <a:latin typeface="Candara" panose="020E0502030303020204" pitchFamily="34" charset="0"/>
              </a:rPr>
              <a:t>;</a:t>
            </a:r>
          </a:p>
          <a:p>
            <a:r>
              <a:rPr lang="en-US" dirty="0">
                <a:latin typeface="Candara" panose="020E0502030303020204" pitchFamily="34" charset="0"/>
              </a:rPr>
              <a:t>		commit;</a:t>
            </a:r>
            <a:endParaRPr lang="en-IN" dirty="0">
              <a:latin typeface="Candara" panose="020E0502030303020204" pitchFamily="34" charset="0"/>
            </a:endParaRPr>
          </a:p>
          <a:p>
            <a:r>
              <a:rPr lang="en-IN" dirty="0">
                <a:latin typeface="Candara" panose="020E0502030303020204" pitchFamily="34" charset="0"/>
              </a:rPr>
              <a:t>		exit;</a:t>
            </a:r>
          </a:p>
          <a:p>
            <a:r>
              <a:rPr lang="en-IN" dirty="0">
                <a:latin typeface="Candara" panose="020E0502030303020204" pitchFamily="34" charset="0"/>
              </a:rPr>
              <a:t>	EOF</a:t>
            </a:r>
          </a:p>
          <a:p>
            <a:r>
              <a:rPr lang="en-IN" sz="2400" dirty="0">
                <a:latin typeface="Candara" panose="020E0502030303020204" pitchFamily="34" charset="0"/>
              </a:rPr>
              <a:t> </a:t>
            </a:r>
          </a:p>
          <a:p>
            <a:endParaRPr lang="en-US" sz="2400" dirty="0"/>
          </a:p>
          <a:p>
            <a:endParaRPr lang="en-IN" sz="2400" dirty="0"/>
          </a:p>
        </p:txBody>
      </p:sp>
      <p:sp>
        <p:nvSpPr>
          <p:cNvPr id="6" name="Title 1">
            <a:extLst>
              <a:ext uri="{FF2B5EF4-FFF2-40B4-BE49-F238E27FC236}">
                <a16:creationId xmlns:a16="http://schemas.microsoft.com/office/drawing/2014/main" id="{4B643476-2BCD-401B-AA54-93BC725BDE50}"/>
              </a:ext>
            </a:extLst>
          </p:cNvPr>
          <p:cNvSpPr>
            <a:spLocks noGrp="1"/>
          </p:cNvSpPr>
          <p:nvPr>
            <p:ph type="title"/>
          </p:nvPr>
        </p:nvSpPr>
        <p:spPr>
          <a:xfrm>
            <a:off x="266236" y="206896"/>
            <a:ext cx="8248198" cy="865055"/>
          </a:xfrm>
        </p:spPr>
        <p:txBody>
          <a:bodyPr>
            <a:normAutofit/>
          </a:bodyPr>
          <a:lstStyle/>
          <a:p>
            <a:r>
              <a:rPr lang="en-US" sz="1400" dirty="0"/>
              <a:t>8.16 : Shell functions</a:t>
            </a:r>
            <a:br>
              <a:rPr lang="en-US" sz="2400" dirty="0"/>
            </a:br>
            <a:r>
              <a:rPr lang="en-US" sz="2400" dirty="0"/>
              <a:t>Calling PL/SQL block(procedure, function) from UNIX</a:t>
            </a:r>
          </a:p>
        </p:txBody>
      </p:sp>
    </p:spTree>
    <p:extLst>
      <p:ext uri="{BB962C8B-B14F-4D97-AF65-F5344CB8AC3E}">
        <p14:creationId xmlns:p14="http://schemas.microsoft.com/office/powerpoint/2010/main" val="1050272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p:cNvSpPr>
            <a:spLocks noChangeArrowheads="1"/>
          </p:cNvSpPr>
          <p:nvPr/>
        </p:nvSpPr>
        <p:spPr bwMode="auto">
          <a:xfrm>
            <a:off x="754744" y="1072555"/>
            <a:ext cx="7736114" cy="5283199"/>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t"/>
          <a:lstStyle/>
          <a:p>
            <a:r>
              <a:rPr lang="en-IN" dirty="0">
                <a:latin typeface="Candara" panose="020E0502030303020204" pitchFamily="34" charset="0"/>
              </a:rPr>
              <a:t>CREATE OR REPLACE function course(name IN varchar2 )</a:t>
            </a:r>
          </a:p>
          <a:p>
            <a:r>
              <a:rPr lang="en-IN" dirty="0">
                <a:latin typeface="Candara" panose="020E0502030303020204" pitchFamily="34" charset="0"/>
              </a:rPr>
              <a:t>  RETURN number</a:t>
            </a:r>
          </a:p>
          <a:p>
            <a:r>
              <a:rPr lang="en-IN" dirty="0">
                <a:latin typeface="Candara" panose="020E0502030303020204" pitchFamily="34" charset="0"/>
              </a:rPr>
              <a:t>   Is</a:t>
            </a:r>
          </a:p>
          <a:p>
            <a:r>
              <a:rPr lang="en-IN" dirty="0">
                <a:latin typeface="Candara" panose="020E0502030303020204" pitchFamily="34" charset="0"/>
              </a:rPr>
              <a:t>   </a:t>
            </a:r>
            <a:r>
              <a:rPr lang="en-IN" dirty="0" err="1">
                <a:latin typeface="Candara" panose="020E0502030303020204" pitchFamily="34" charset="0"/>
              </a:rPr>
              <a:t>cnum</a:t>
            </a:r>
            <a:r>
              <a:rPr lang="en-IN" dirty="0">
                <a:latin typeface="Candara" panose="020E0502030303020204" pitchFamily="34" charset="0"/>
              </a:rPr>
              <a:t> number;</a:t>
            </a:r>
          </a:p>
          <a:p>
            <a:r>
              <a:rPr lang="en-IN" dirty="0">
                <a:latin typeface="Candara" panose="020E0502030303020204" pitchFamily="34" charset="0"/>
              </a:rPr>
              <a:t>   cursor cur  IS</a:t>
            </a:r>
          </a:p>
          <a:p>
            <a:r>
              <a:rPr lang="en-IN" dirty="0">
                <a:latin typeface="Candara" panose="020E0502030303020204" pitchFamily="34" charset="0"/>
              </a:rPr>
              <a:t>   SELECT </a:t>
            </a:r>
            <a:r>
              <a:rPr lang="en-IN" dirty="0" err="1">
                <a:latin typeface="Candara" panose="020E0502030303020204" pitchFamily="34" charset="0"/>
              </a:rPr>
              <a:t>course_number</a:t>
            </a:r>
            <a:endParaRPr lang="en-IN" dirty="0">
              <a:latin typeface="Candara" panose="020E0502030303020204" pitchFamily="34" charset="0"/>
            </a:endParaRPr>
          </a:p>
          <a:p>
            <a:r>
              <a:rPr lang="en-IN" dirty="0">
                <a:latin typeface="Candara" panose="020E0502030303020204" pitchFamily="34" charset="0"/>
              </a:rPr>
              <a:t>   FROM </a:t>
            </a:r>
            <a:r>
              <a:rPr lang="en-IN" dirty="0" err="1">
                <a:latin typeface="Candara" panose="020E0502030303020204" pitchFamily="34" charset="0"/>
              </a:rPr>
              <a:t>courses_tbl</a:t>
            </a:r>
            <a:endParaRPr lang="en-IN" dirty="0">
              <a:latin typeface="Candara" panose="020E0502030303020204" pitchFamily="34" charset="0"/>
            </a:endParaRPr>
          </a:p>
          <a:p>
            <a:r>
              <a:rPr lang="en-IN" dirty="0">
                <a:latin typeface="Candara" panose="020E0502030303020204" pitchFamily="34" charset="0"/>
              </a:rPr>
              <a:t>   WHERE </a:t>
            </a:r>
            <a:r>
              <a:rPr lang="en-IN" dirty="0" err="1">
                <a:latin typeface="Candara" panose="020E0502030303020204" pitchFamily="34" charset="0"/>
              </a:rPr>
              <a:t>course_name</a:t>
            </a:r>
            <a:r>
              <a:rPr lang="en-IN" dirty="0">
                <a:latin typeface="Candara" panose="020E0502030303020204" pitchFamily="34" charset="0"/>
              </a:rPr>
              <a:t> = name;</a:t>
            </a:r>
          </a:p>
          <a:p>
            <a:r>
              <a:rPr lang="en-IN" dirty="0">
                <a:latin typeface="Candara" panose="020E0502030303020204" pitchFamily="34" charset="0"/>
              </a:rPr>
              <a:t>BEGIN</a:t>
            </a:r>
          </a:p>
          <a:p>
            <a:r>
              <a:rPr lang="en-IN" dirty="0">
                <a:latin typeface="Candara" panose="020E0502030303020204" pitchFamily="34" charset="0"/>
              </a:rPr>
              <a:t>   Open cur;</a:t>
            </a:r>
          </a:p>
          <a:p>
            <a:r>
              <a:rPr lang="en-IN" dirty="0">
                <a:latin typeface="Candara" panose="020E0502030303020204" pitchFamily="34" charset="0"/>
              </a:rPr>
              <a:t>   Fetch cur into </a:t>
            </a:r>
            <a:r>
              <a:rPr lang="en-IN" dirty="0" err="1">
                <a:latin typeface="Candara" panose="020E0502030303020204" pitchFamily="34" charset="0"/>
              </a:rPr>
              <a:t>cnum</a:t>
            </a:r>
            <a:r>
              <a:rPr lang="en-IN" dirty="0">
                <a:latin typeface="Candara" panose="020E0502030303020204" pitchFamily="34" charset="0"/>
              </a:rPr>
              <a:t>;</a:t>
            </a:r>
          </a:p>
          <a:p>
            <a:r>
              <a:rPr lang="en-IN" dirty="0">
                <a:latin typeface="Candara" panose="020E0502030303020204" pitchFamily="34" charset="0"/>
              </a:rPr>
              <a:t>   if </a:t>
            </a:r>
            <a:r>
              <a:rPr lang="en-IN" dirty="0" err="1">
                <a:latin typeface="Candara" panose="020E0502030303020204" pitchFamily="34" charset="0"/>
              </a:rPr>
              <a:t>cur%notfound</a:t>
            </a:r>
            <a:r>
              <a:rPr lang="en-IN" dirty="0">
                <a:latin typeface="Candara" panose="020E0502030303020204" pitchFamily="34" charset="0"/>
              </a:rPr>
              <a:t> then</a:t>
            </a:r>
          </a:p>
          <a:p>
            <a:r>
              <a:rPr lang="en-IN" dirty="0">
                <a:latin typeface="Candara" panose="020E0502030303020204" pitchFamily="34" charset="0"/>
              </a:rPr>
              <a:t>   </a:t>
            </a:r>
            <a:r>
              <a:rPr lang="en-IN" dirty="0" err="1">
                <a:latin typeface="Candara" panose="020E0502030303020204" pitchFamily="34" charset="0"/>
              </a:rPr>
              <a:t>cnum</a:t>
            </a:r>
            <a:r>
              <a:rPr lang="en-IN" dirty="0">
                <a:latin typeface="Candara" panose="020E0502030303020204" pitchFamily="34" charset="0"/>
              </a:rPr>
              <a:t> := 7777;</a:t>
            </a:r>
          </a:p>
          <a:p>
            <a:r>
              <a:rPr lang="en-IN" dirty="0">
                <a:latin typeface="Candara" panose="020E0502030303020204" pitchFamily="34" charset="0"/>
              </a:rPr>
              <a:t>   End if;</a:t>
            </a:r>
          </a:p>
          <a:p>
            <a:r>
              <a:rPr lang="en-IN" dirty="0">
                <a:latin typeface="Candara" panose="020E0502030303020204" pitchFamily="34" charset="0"/>
              </a:rPr>
              <a:t>   Close cur;</a:t>
            </a:r>
          </a:p>
          <a:p>
            <a:r>
              <a:rPr lang="en-IN" dirty="0">
                <a:latin typeface="Candara" panose="020E0502030303020204" pitchFamily="34" charset="0"/>
              </a:rPr>
              <a:t>   Return </a:t>
            </a:r>
            <a:r>
              <a:rPr lang="en-IN" dirty="0" err="1">
                <a:latin typeface="Candara" panose="020E0502030303020204" pitchFamily="34" charset="0"/>
              </a:rPr>
              <a:t>cnum</a:t>
            </a:r>
            <a:r>
              <a:rPr lang="en-IN" dirty="0">
                <a:latin typeface="Candara" panose="020E0502030303020204" pitchFamily="34" charset="0"/>
              </a:rPr>
              <a:t>;</a:t>
            </a:r>
          </a:p>
          <a:p>
            <a:r>
              <a:rPr lang="en-IN" dirty="0">
                <a:latin typeface="Candara" panose="020E0502030303020204" pitchFamily="34" charset="0"/>
              </a:rPr>
              <a:t>End;</a:t>
            </a:r>
          </a:p>
          <a:p>
            <a:r>
              <a:rPr lang="en-IN" dirty="0">
                <a:latin typeface="Candara" panose="020E0502030303020204" pitchFamily="34" charset="0"/>
              </a:rPr>
              <a:t> </a:t>
            </a:r>
          </a:p>
          <a:p>
            <a:endParaRPr lang="en-IN" sz="2400" dirty="0"/>
          </a:p>
        </p:txBody>
      </p:sp>
      <p:sp>
        <p:nvSpPr>
          <p:cNvPr id="7" name="Title 1">
            <a:extLst>
              <a:ext uri="{FF2B5EF4-FFF2-40B4-BE49-F238E27FC236}">
                <a16:creationId xmlns:a16="http://schemas.microsoft.com/office/drawing/2014/main" id="{C6E5B4CA-5343-42F1-AA16-C4945C87DD88}"/>
              </a:ext>
            </a:extLst>
          </p:cNvPr>
          <p:cNvSpPr>
            <a:spLocks noGrp="1"/>
          </p:cNvSpPr>
          <p:nvPr>
            <p:ph type="title"/>
          </p:nvPr>
        </p:nvSpPr>
        <p:spPr>
          <a:xfrm>
            <a:off x="266236" y="206896"/>
            <a:ext cx="8248198" cy="865055"/>
          </a:xfrm>
        </p:spPr>
        <p:txBody>
          <a:bodyPr>
            <a:normAutofit/>
          </a:bodyPr>
          <a:lstStyle/>
          <a:p>
            <a:r>
              <a:rPr lang="en-US" sz="1400" dirty="0"/>
              <a:t>8.16 : Shell functions</a:t>
            </a:r>
            <a:br>
              <a:rPr lang="en-US" sz="2400" dirty="0"/>
            </a:br>
            <a:r>
              <a:rPr lang="en-US" sz="2400" dirty="0"/>
              <a:t>Calling PL/SQL block(procedure, function) from UNIX</a:t>
            </a:r>
          </a:p>
        </p:txBody>
      </p:sp>
    </p:spTree>
    <p:extLst>
      <p:ext uri="{BB962C8B-B14F-4D97-AF65-F5344CB8AC3E}">
        <p14:creationId xmlns:p14="http://schemas.microsoft.com/office/powerpoint/2010/main" val="225824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rrowheads="1"/>
          </p:cNvSpPr>
          <p:nvPr/>
        </p:nvSpPr>
        <p:spPr bwMode="auto">
          <a:xfrm>
            <a:off x="856343" y="1513492"/>
            <a:ext cx="5723133" cy="3405349"/>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t"/>
          <a:lstStyle/>
          <a:p>
            <a:r>
              <a:rPr lang="en-IN" dirty="0"/>
              <a:t>        </a:t>
            </a:r>
            <a:r>
              <a:rPr lang="en-IN" dirty="0">
                <a:latin typeface="Candara" panose="020E0502030303020204" pitchFamily="34" charset="0"/>
              </a:rPr>
              <a:t>CALLING FROM UNIX:</a:t>
            </a:r>
          </a:p>
          <a:p>
            <a:endParaRPr lang="en-US" dirty="0"/>
          </a:p>
          <a:p>
            <a:r>
              <a:rPr lang="en-US" dirty="0"/>
              <a:t>	var1 = $1</a:t>
            </a:r>
          </a:p>
          <a:p>
            <a:r>
              <a:rPr lang="en-US" dirty="0"/>
              <a:t>	echo  $Var1</a:t>
            </a:r>
          </a:p>
          <a:p>
            <a:r>
              <a:rPr lang="en-US" dirty="0"/>
              <a:t>	</a:t>
            </a:r>
            <a:r>
              <a:rPr lang="en-US" dirty="0" err="1">
                <a:latin typeface="Candara" panose="020E0502030303020204" pitchFamily="34" charset="0"/>
              </a:rPr>
              <a:t>Sqlplus</a:t>
            </a:r>
            <a:r>
              <a:rPr lang="en-US" dirty="0">
                <a:latin typeface="Candara" panose="020E0502030303020204" pitchFamily="34" charset="0"/>
              </a:rPr>
              <a:t> username/</a:t>
            </a:r>
            <a:r>
              <a:rPr lang="en-US" dirty="0" err="1">
                <a:latin typeface="Candara" panose="020E0502030303020204" pitchFamily="34" charset="0"/>
              </a:rPr>
              <a:t>pswd@database</a:t>
            </a:r>
            <a:r>
              <a:rPr lang="en-US" dirty="0">
                <a:latin typeface="Candara" panose="020E0502030303020204" pitchFamily="34" charset="0"/>
              </a:rPr>
              <a:t> &lt;&lt; EOF</a:t>
            </a:r>
          </a:p>
          <a:p>
            <a:r>
              <a:rPr lang="en-US" dirty="0">
                <a:latin typeface="Candara" panose="020E0502030303020204" pitchFamily="34" charset="0"/>
              </a:rPr>
              <a:t>	</a:t>
            </a:r>
            <a:r>
              <a:rPr lang="en-US" dirty="0" err="1">
                <a:latin typeface="Candara" panose="020E0502030303020204" pitchFamily="34" charset="0"/>
              </a:rPr>
              <a:t>var</a:t>
            </a:r>
            <a:r>
              <a:rPr lang="en-US" dirty="0">
                <a:latin typeface="Candara" panose="020E0502030303020204" pitchFamily="34" charset="0"/>
              </a:rPr>
              <a:t> </a:t>
            </a:r>
            <a:r>
              <a:rPr lang="en-US" dirty="0" err="1">
                <a:latin typeface="Candara" panose="020E0502030303020204" pitchFamily="34" charset="0"/>
              </a:rPr>
              <a:t>cor_fnd</a:t>
            </a:r>
            <a:r>
              <a:rPr lang="en-US" dirty="0">
                <a:latin typeface="Candara" panose="020E0502030303020204" pitchFamily="34" charset="0"/>
              </a:rPr>
              <a:t> number(100);</a:t>
            </a:r>
          </a:p>
          <a:p>
            <a:r>
              <a:rPr lang="en-US" dirty="0">
                <a:latin typeface="Candara" panose="020E0502030303020204" pitchFamily="34" charset="0"/>
              </a:rPr>
              <a:t>	:</a:t>
            </a:r>
            <a:r>
              <a:rPr lang="en-US" dirty="0" err="1">
                <a:latin typeface="Candara" panose="020E0502030303020204" pitchFamily="34" charset="0"/>
              </a:rPr>
              <a:t>cor_fnd</a:t>
            </a:r>
            <a:r>
              <a:rPr lang="en-US" dirty="0">
                <a:latin typeface="Candara" panose="020E0502030303020204" pitchFamily="34" charset="0"/>
              </a:rPr>
              <a:t> = course($var1);</a:t>
            </a:r>
          </a:p>
          <a:p>
            <a:r>
              <a:rPr lang="en-US" dirty="0">
                <a:latin typeface="Candara" panose="020E0502030303020204" pitchFamily="34" charset="0"/>
              </a:rPr>
              <a:t>                   print </a:t>
            </a:r>
            <a:r>
              <a:rPr lang="en-US" dirty="0" err="1">
                <a:latin typeface="Candara" panose="020E0502030303020204" pitchFamily="34" charset="0"/>
              </a:rPr>
              <a:t>cor_fnd</a:t>
            </a:r>
            <a:r>
              <a:rPr lang="en-US" dirty="0">
                <a:latin typeface="Candara" panose="020E0502030303020204" pitchFamily="34" charset="0"/>
              </a:rPr>
              <a:t>;</a:t>
            </a:r>
          </a:p>
          <a:p>
            <a:r>
              <a:rPr lang="en-US" dirty="0">
                <a:latin typeface="Candara" panose="020E0502030303020204" pitchFamily="34" charset="0"/>
              </a:rPr>
              <a:t>	COMMIT;</a:t>
            </a:r>
          </a:p>
          <a:p>
            <a:r>
              <a:rPr lang="en-US" dirty="0">
                <a:latin typeface="Candara" panose="020E0502030303020204" pitchFamily="34" charset="0"/>
              </a:rPr>
              <a:t>	END;</a:t>
            </a:r>
          </a:p>
          <a:p>
            <a:r>
              <a:rPr lang="en-US" dirty="0">
                <a:latin typeface="Candara" panose="020E0502030303020204" pitchFamily="34" charset="0"/>
              </a:rPr>
              <a:t>	EOF</a:t>
            </a:r>
            <a:endParaRPr lang="en-IN" dirty="0"/>
          </a:p>
        </p:txBody>
      </p:sp>
      <p:sp>
        <p:nvSpPr>
          <p:cNvPr id="6" name="Title 1">
            <a:extLst>
              <a:ext uri="{FF2B5EF4-FFF2-40B4-BE49-F238E27FC236}">
                <a16:creationId xmlns:a16="http://schemas.microsoft.com/office/drawing/2014/main" id="{F310E241-1445-4A78-9BB3-31B847EC245E}"/>
              </a:ext>
            </a:extLst>
          </p:cNvPr>
          <p:cNvSpPr>
            <a:spLocks noGrp="1"/>
          </p:cNvSpPr>
          <p:nvPr>
            <p:ph type="title"/>
          </p:nvPr>
        </p:nvSpPr>
        <p:spPr>
          <a:xfrm>
            <a:off x="266236" y="206896"/>
            <a:ext cx="8248198" cy="865055"/>
          </a:xfrm>
        </p:spPr>
        <p:txBody>
          <a:bodyPr>
            <a:normAutofit/>
          </a:bodyPr>
          <a:lstStyle/>
          <a:p>
            <a:r>
              <a:rPr lang="en-US" sz="1400" dirty="0"/>
              <a:t>8.16 : Shell functions</a:t>
            </a:r>
            <a:br>
              <a:rPr lang="en-US" sz="2400" dirty="0"/>
            </a:br>
            <a:r>
              <a:rPr lang="en-US" sz="2400" dirty="0"/>
              <a:t>Calling PL/SQL block(procedure, function) from UNIX</a:t>
            </a:r>
          </a:p>
        </p:txBody>
      </p:sp>
    </p:spTree>
    <p:extLst>
      <p:ext uri="{BB962C8B-B14F-4D97-AF65-F5344CB8AC3E}">
        <p14:creationId xmlns:p14="http://schemas.microsoft.com/office/powerpoint/2010/main" val="3336190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quarter" idx="10"/>
          </p:nvPr>
        </p:nvSpPr>
        <p:spPr/>
        <p:txBody>
          <a:bodyPr lIns="90488" tIns="44450" rIns="90488" bIns="44450">
            <a:normAutofit/>
          </a:bodyPr>
          <a:lstStyle/>
          <a:p>
            <a:pPr eaLnBrk="1" hangingPunct="1">
              <a:lnSpc>
                <a:spcPts val="2500"/>
              </a:lnSpc>
            </a:pPr>
            <a:r>
              <a:rPr lang="en-US" sz="2000" dirty="0"/>
              <a:t>Contains a collection of values accessible by individuals or groups</a:t>
            </a:r>
          </a:p>
          <a:p>
            <a:pPr lvl="1" eaLnBrk="1" hangingPunct="1">
              <a:lnSpc>
                <a:spcPts val="2500"/>
              </a:lnSpc>
            </a:pPr>
            <a:r>
              <a:rPr lang="en-US" dirty="0"/>
              <a:t>Subscript of array element indicates their position in the array.  </a:t>
            </a:r>
          </a:p>
          <a:p>
            <a:pPr lvl="2" eaLnBrk="1" hangingPunct="1">
              <a:lnSpc>
                <a:spcPts val="2500"/>
              </a:lnSpc>
            </a:pPr>
            <a:r>
              <a:rPr lang="en-US" sz="1600" dirty="0" err="1"/>
              <a:t>arrayname</a:t>
            </a:r>
            <a:r>
              <a:rPr lang="en-US" sz="1600" dirty="0"/>
              <a:t>[subscript</a:t>
            </a:r>
            <a:r>
              <a:rPr lang="en-US" dirty="0"/>
              <a:t>]</a:t>
            </a:r>
            <a:endParaRPr lang="en-US" dirty="0">
              <a:cs typeface="Times New Roman" pitchFamily="18" charset="0"/>
            </a:endParaRPr>
          </a:p>
          <a:p>
            <a:pPr eaLnBrk="1" hangingPunct="1">
              <a:lnSpc>
                <a:spcPts val="2500"/>
              </a:lnSpc>
            </a:pPr>
            <a:r>
              <a:rPr lang="en-US" sz="2000" dirty="0">
                <a:cs typeface="Times New Roman" pitchFamily="18" charset="0"/>
              </a:rPr>
              <a:t>First element is stored at subscript 0.</a:t>
            </a:r>
          </a:p>
          <a:p>
            <a:pPr lvl="1" eaLnBrk="1" hangingPunct="1">
              <a:lnSpc>
                <a:spcPts val="2500"/>
              </a:lnSpc>
            </a:pPr>
            <a:r>
              <a:rPr lang="en-US" dirty="0">
                <a:cs typeface="Times New Roman" pitchFamily="18" charset="0"/>
              </a:rPr>
              <a:t>Assign a value in </a:t>
            </a:r>
            <a:r>
              <a:rPr lang="en-US" i="1" dirty="0">
                <a:cs typeface="Times New Roman" pitchFamily="18" charset="0"/>
              </a:rPr>
              <a:t>flowers </a:t>
            </a:r>
            <a:r>
              <a:rPr lang="en-US" dirty="0">
                <a:cs typeface="Times New Roman" pitchFamily="18" charset="0"/>
              </a:rPr>
              <a:t>array at the first position.</a:t>
            </a:r>
          </a:p>
          <a:p>
            <a:pPr lvl="2" eaLnBrk="1" hangingPunct="1">
              <a:lnSpc>
                <a:spcPts val="2500"/>
              </a:lnSpc>
            </a:pPr>
            <a:r>
              <a:rPr lang="en-US" sz="1600" dirty="0">
                <a:cs typeface="Times New Roman" pitchFamily="18" charset="0"/>
              </a:rPr>
              <a:t>Flowers[0]=Rose</a:t>
            </a:r>
          </a:p>
          <a:p>
            <a:pPr eaLnBrk="1" hangingPunct="1">
              <a:lnSpc>
                <a:spcPts val="2500"/>
              </a:lnSpc>
            </a:pPr>
            <a:r>
              <a:rPr lang="en-US" sz="2000" dirty="0"/>
              <a:t>Assign values in an array with a single command:</a:t>
            </a:r>
          </a:p>
          <a:p>
            <a:pPr lvl="1" eaLnBrk="1" hangingPunct="1">
              <a:lnSpc>
                <a:spcPts val="2500"/>
              </a:lnSpc>
            </a:pPr>
            <a:r>
              <a:rPr lang="en-US" sz="1800" dirty="0"/>
              <a:t>$ set -A Flowers Rose Lotus</a:t>
            </a:r>
          </a:p>
          <a:p>
            <a:pPr eaLnBrk="1" hangingPunct="1">
              <a:lnSpc>
                <a:spcPts val="2500"/>
              </a:lnSpc>
            </a:pPr>
            <a:r>
              <a:rPr lang="en-US" sz="2000" dirty="0"/>
              <a:t>Access individual array elements</a:t>
            </a:r>
          </a:p>
          <a:p>
            <a:pPr lvl="1" eaLnBrk="1" hangingPunct="1">
              <a:lnSpc>
                <a:spcPts val="2500"/>
              </a:lnSpc>
            </a:pPr>
            <a:r>
              <a:rPr lang="en-US" sz="1800" dirty="0"/>
              <a:t>${</a:t>
            </a:r>
            <a:r>
              <a:rPr lang="en-US" sz="1800" dirty="0" err="1"/>
              <a:t>arrayname</a:t>
            </a:r>
            <a:r>
              <a:rPr lang="en-US" sz="1800" dirty="0"/>
              <a:t>[subscript]}</a:t>
            </a:r>
          </a:p>
        </p:txBody>
      </p:sp>
      <p:sp>
        <p:nvSpPr>
          <p:cNvPr id="37890" name="Rectangle 2"/>
          <p:cNvSpPr>
            <a:spLocks noGrp="1" noChangeArrowheads="1"/>
          </p:cNvSpPr>
          <p:nvPr>
            <p:ph type="title"/>
          </p:nvPr>
        </p:nvSpPr>
        <p:spPr/>
        <p:txBody>
          <a:bodyPr lIns="90488" tIns="44450" rIns="90488" bIns="44450"/>
          <a:lstStyle/>
          <a:p>
            <a:r>
              <a:rPr lang="en-US" sz="1200" dirty="0"/>
              <a:t>8.16 : Arrays</a:t>
            </a:r>
            <a:br>
              <a:rPr lang="en-US" sz="1200" dirty="0"/>
            </a:br>
            <a:r>
              <a:rPr lang="en-US" dirty="0"/>
              <a:t>Using arrays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sz="quarter" idx="10"/>
          </p:nvPr>
        </p:nvSpPr>
        <p:spPr/>
        <p:txBody>
          <a:bodyPr lIns="90488" tIns="44450" rIns="90488" bIns="44450"/>
          <a:lstStyle/>
          <a:p>
            <a:pPr>
              <a:lnSpc>
                <a:spcPts val="2500"/>
              </a:lnSpc>
            </a:pPr>
            <a:r>
              <a:rPr lang="en-US" dirty="0"/>
              <a:t>To print values from array we can use while loop</a:t>
            </a:r>
          </a:p>
          <a:p>
            <a:pPr eaLnBrk="1" hangingPunct="1">
              <a:lnSpc>
                <a:spcPts val="2500"/>
              </a:lnSpc>
              <a:buFont typeface="Arial" pitchFamily="34" charset="0"/>
              <a:buNone/>
            </a:pPr>
            <a:endParaRPr lang="en-US" dirty="0"/>
          </a:p>
          <a:p>
            <a:pPr eaLnBrk="1" hangingPunct="1">
              <a:lnSpc>
                <a:spcPts val="2500"/>
              </a:lnSpc>
              <a:buFont typeface="Arial" pitchFamily="34" charset="0"/>
              <a:buNone/>
            </a:pPr>
            <a:endParaRPr lang="en-US" dirty="0"/>
          </a:p>
          <a:p>
            <a:pPr eaLnBrk="1" hangingPunct="1">
              <a:lnSpc>
                <a:spcPts val="2500"/>
              </a:lnSpc>
              <a:buFont typeface="Arial" pitchFamily="34" charset="0"/>
              <a:buNone/>
            </a:pPr>
            <a:endParaRPr lang="en-US" dirty="0"/>
          </a:p>
          <a:p>
            <a:pPr eaLnBrk="1" hangingPunct="1">
              <a:lnSpc>
                <a:spcPts val="2500"/>
              </a:lnSpc>
              <a:buFont typeface="Arial" pitchFamily="34" charset="0"/>
              <a:buNone/>
            </a:pPr>
            <a:endParaRPr lang="en-US" dirty="0"/>
          </a:p>
          <a:p>
            <a:pPr eaLnBrk="1" hangingPunct="1">
              <a:lnSpc>
                <a:spcPts val="2500"/>
              </a:lnSpc>
              <a:buFont typeface="Arial" pitchFamily="34" charset="0"/>
              <a:buNone/>
            </a:pPr>
            <a:endParaRPr lang="en-US" dirty="0"/>
          </a:p>
          <a:p>
            <a:pPr eaLnBrk="1" hangingPunct="1">
              <a:lnSpc>
                <a:spcPts val="2500"/>
              </a:lnSpc>
              <a:buFont typeface="Arial" pitchFamily="34" charset="0"/>
              <a:buNone/>
            </a:pPr>
            <a:endParaRPr lang="en-US" dirty="0"/>
          </a:p>
          <a:p>
            <a:pPr eaLnBrk="1" hangingPunct="1">
              <a:lnSpc>
                <a:spcPts val="2500"/>
              </a:lnSpc>
              <a:buFont typeface="Arial" pitchFamily="34" charset="0"/>
              <a:buNone/>
            </a:pPr>
            <a:endParaRPr lang="en-US" dirty="0"/>
          </a:p>
          <a:p>
            <a:pPr eaLnBrk="1" hangingPunct="1">
              <a:lnSpc>
                <a:spcPts val="2500"/>
              </a:lnSpc>
              <a:buFont typeface="Arial" pitchFamily="34" charset="0"/>
              <a:buNone/>
            </a:pPr>
            <a:endParaRPr lang="en-US" dirty="0"/>
          </a:p>
          <a:p>
            <a:pPr marL="342900" lvl="2" indent="-342900">
              <a:lnSpc>
                <a:spcPts val="2500"/>
              </a:lnSpc>
              <a:buFont typeface="Wingdings" pitchFamily="2" charset="2"/>
              <a:buChar char="Ø"/>
            </a:pPr>
            <a:r>
              <a:rPr lang="en-US" sz="2000" b="1" dirty="0"/>
              <a:t>	</a:t>
            </a:r>
            <a:r>
              <a:rPr lang="en-US" sz="2000" dirty="0">
                <a:solidFill>
                  <a:schemeClr val="accent2">
                    <a:lumMod val="60000"/>
                    <a:lumOff val="40000"/>
                  </a:schemeClr>
                </a:solidFill>
              </a:rPr>
              <a:t>Access all elements:</a:t>
            </a:r>
          </a:p>
          <a:p>
            <a:pPr lvl="2">
              <a:lnSpc>
                <a:spcPts val="2500"/>
              </a:lnSpc>
              <a:buNone/>
            </a:pPr>
            <a:endParaRPr lang="en-US" sz="1800" dirty="0">
              <a:cs typeface="Times New Roman" pitchFamily="18" charset="0"/>
            </a:endParaRPr>
          </a:p>
        </p:txBody>
      </p:sp>
      <p:sp>
        <p:nvSpPr>
          <p:cNvPr id="38914" name="Rectangle 2"/>
          <p:cNvSpPr>
            <a:spLocks noGrp="1" noChangeArrowheads="1"/>
          </p:cNvSpPr>
          <p:nvPr>
            <p:ph type="title"/>
          </p:nvPr>
        </p:nvSpPr>
        <p:spPr/>
        <p:txBody>
          <a:bodyPr lIns="90488" tIns="44450" rIns="90488" bIns="44450"/>
          <a:lstStyle/>
          <a:p>
            <a:r>
              <a:rPr lang="en-US" sz="1200" dirty="0"/>
              <a:t>8.16 : Arrays</a:t>
            </a:r>
            <a:br>
              <a:rPr lang="en-US" sz="1200" dirty="0"/>
            </a:br>
            <a:r>
              <a:rPr lang="en-US" dirty="0"/>
              <a:t>Using arrays</a:t>
            </a:r>
          </a:p>
        </p:txBody>
      </p:sp>
      <p:sp>
        <p:nvSpPr>
          <p:cNvPr id="38916" name="AutoShape 6"/>
          <p:cNvSpPr>
            <a:spLocks noChangeArrowheads="1"/>
          </p:cNvSpPr>
          <p:nvPr/>
        </p:nvSpPr>
        <p:spPr bwMode="auto">
          <a:xfrm>
            <a:off x="1364343" y="1965306"/>
            <a:ext cx="4325257" cy="2859314"/>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lnSpc>
                <a:spcPts val="2500"/>
              </a:lnSpc>
            </a:pPr>
            <a:r>
              <a:rPr lang="en-US" dirty="0">
                <a:solidFill>
                  <a:schemeClr val="tx1"/>
                </a:solidFill>
                <a:latin typeface="Candara"/>
                <a:cs typeface="Arial" pitchFamily="34" charset="0"/>
              </a:rPr>
              <a:t>flowers[0]=Rose</a:t>
            </a:r>
          </a:p>
          <a:p>
            <a:pPr lvl="1">
              <a:lnSpc>
                <a:spcPts val="2500"/>
              </a:lnSpc>
            </a:pPr>
            <a:r>
              <a:rPr lang="en-US" dirty="0">
                <a:solidFill>
                  <a:schemeClr val="tx1"/>
                </a:solidFill>
                <a:latin typeface="Candara"/>
                <a:cs typeface="Arial" pitchFamily="34" charset="0"/>
              </a:rPr>
              <a:t> flowers[1]=Lotus</a:t>
            </a:r>
          </a:p>
          <a:p>
            <a:pPr lvl="1">
              <a:lnSpc>
                <a:spcPts val="2500"/>
              </a:lnSpc>
            </a:pPr>
            <a:r>
              <a:rPr lang="en-US" dirty="0">
                <a:solidFill>
                  <a:schemeClr val="tx1"/>
                </a:solidFill>
                <a:latin typeface="Candara"/>
                <a:cs typeface="Arial" pitchFamily="34" charset="0"/>
              </a:rPr>
              <a:t>flowers[2]=</a:t>
            </a:r>
            <a:r>
              <a:rPr lang="en-US" dirty="0" err="1">
                <a:solidFill>
                  <a:schemeClr val="tx1"/>
                </a:solidFill>
                <a:latin typeface="Candara"/>
                <a:cs typeface="Arial" pitchFamily="34" charset="0"/>
              </a:rPr>
              <a:t>Mogra</a:t>
            </a:r>
            <a:endParaRPr lang="en-US" dirty="0">
              <a:solidFill>
                <a:schemeClr val="tx1"/>
              </a:solidFill>
              <a:latin typeface="Candara"/>
              <a:cs typeface="Arial" pitchFamily="34" charset="0"/>
            </a:endParaRPr>
          </a:p>
          <a:p>
            <a:pPr lvl="1">
              <a:lnSpc>
                <a:spcPts val="2500"/>
              </a:lnSpc>
            </a:pPr>
            <a:r>
              <a:rPr lang="en-US" dirty="0" err="1">
                <a:solidFill>
                  <a:schemeClr val="tx1"/>
                </a:solidFill>
                <a:latin typeface="Candara"/>
                <a:cs typeface="Arial" pitchFamily="34" charset="0"/>
              </a:rPr>
              <a:t>i</a:t>
            </a:r>
            <a:r>
              <a:rPr lang="en-US" dirty="0">
                <a:solidFill>
                  <a:schemeClr val="tx1"/>
                </a:solidFill>
                <a:latin typeface="Candara"/>
                <a:cs typeface="Arial" pitchFamily="34" charset="0"/>
              </a:rPr>
              <a:t>=0</a:t>
            </a:r>
          </a:p>
          <a:p>
            <a:pPr lvl="1">
              <a:lnSpc>
                <a:spcPts val="2500"/>
              </a:lnSpc>
            </a:pPr>
            <a:r>
              <a:rPr lang="en-US" dirty="0">
                <a:solidFill>
                  <a:schemeClr val="tx1"/>
                </a:solidFill>
                <a:latin typeface="Candara"/>
                <a:cs typeface="Arial" pitchFamily="34" charset="0"/>
              </a:rPr>
              <a:t>while [ $</a:t>
            </a:r>
            <a:r>
              <a:rPr lang="en-US" dirty="0" err="1">
                <a:solidFill>
                  <a:schemeClr val="tx1"/>
                </a:solidFill>
                <a:latin typeface="Candara"/>
                <a:cs typeface="Arial" pitchFamily="34" charset="0"/>
              </a:rPr>
              <a:t>i</a:t>
            </a:r>
            <a:r>
              <a:rPr lang="en-US" dirty="0">
                <a:solidFill>
                  <a:schemeClr val="tx1"/>
                </a:solidFill>
                <a:latin typeface="Candara"/>
                <a:cs typeface="Arial" pitchFamily="34" charset="0"/>
              </a:rPr>
              <a:t> -</a:t>
            </a:r>
            <a:r>
              <a:rPr lang="en-US" dirty="0" err="1">
                <a:solidFill>
                  <a:schemeClr val="tx1"/>
                </a:solidFill>
                <a:latin typeface="Candara"/>
                <a:cs typeface="Arial" pitchFamily="34" charset="0"/>
              </a:rPr>
              <a:t>lt</a:t>
            </a:r>
            <a:r>
              <a:rPr lang="en-US" dirty="0">
                <a:solidFill>
                  <a:schemeClr val="tx1"/>
                </a:solidFill>
                <a:latin typeface="Candara"/>
                <a:cs typeface="Arial" pitchFamily="34" charset="0"/>
              </a:rPr>
              <a:t> 3 ]</a:t>
            </a:r>
            <a:br>
              <a:rPr lang="en-US" dirty="0">
                <a:solidFill>
                  <a:schemeClr val="tx1"/>
                </a:solidFill>
                <a:latin typeface="Candara"/>
                <a:cs typeface="Arial" pitchFamily="34" charset="0"/>
              </a:rPr>
            </a:br>
            <a:r>
              <a:rPr lang="en-US" dirty="0">
                <a:solidFill>
                  <a:schemeClr val="tx1"/>
                </a:solidFill>
                <a:latin typeface="Candara"/>
                <a:cs typeface="Arial" pitchFamily="34" charset="0"/>
              </a:rPr>
              <a:t>do</a:t>
            </a:r>
            <a:br>
              <a:rPr lang="en-US" dirty="0">
                <a:solidFill>
                  <a:schemeClr val="tx1"/>
                </a:solidFill>
                <a:latin typeface="Candara"/>
                <a:cs typeface="Arial" pitchFamily="34" charset="0"/>
              </a:rPr>
            </a:br>
            <a:r>
              <a:rPr lang="en-US" dirty="0">
                <a:solidFill>
                  <a:schemeClr val="tx1"/>
                </a:solidFill>
                <a:latin typeface="Candara"/>
                <a:cs typeface="Arial" pitchFamily="34" charset="0"/>
              </a:rPr>
              <a:t>	echo ${flowers[$</a:t>
            </a:r>
            <a:r>
              <a:rPr lang="en-US" dirty="0" err="1">
                <a:solidFill>
                  <a:schemeClr val="tx1"/>
                </a:solidFill>
                <a:latin typeface="Candara"/>
                <a:cs typeface="Arial" pitchFamily="34" charset="0"/>
              </a:rPr>
              <a:t>i</a:t>
            </a:r>
            <a:r>
              <a:rPr lang="en-US" dirty="0">
                <a:solidFill>
                  <a:schemeClr val="tx1"/>
                </a:solidFill>
                <a:latin typeface="Candara"/>
                <a:cs typeface="Arial" pitchFamily="34" charset="0"/>
              </a:rPr>
              <a:t>]}</a:t>
            </a:r>
            <a:br>
              <a:rPr lang="en-US" dirty="0">
                <a:solidFill>
                  <a:schemeClr val="tx1"/>
                </a:solidFill>
                <a:latin typeface="Candara"/>
                <a:cs typeface="Arial" pitchFamily="34" charset="0"/>
              </a:rPr>
            </a:br>
            <a:r>
              <a:rPr lang="en-US" dirty="0">
                <a:solidFill>
                  <a:schemeClr val="tx1"/>
                </a:solidFill>
                <a:latin typeface="Candara"/>
                <a:cs typeface="Arial" pitchFamily="34" charset="0"/>
              </a:rPr>
              <a:t>	 </a:t>
            </a:r>
            <a:r>
              <a:rPr lang="en-US" dirty="0" err="1">
                <a:solidFill>
                  <a:schemeClr val="tx1"/>
                </a:solidFill>
                <a:latin typeface="Candara"/>
                <a:cs typeface="Arial" pitchFamily="34" charset="0"/>
              </a:rPr>
              <a:t>i</a:t>
            </a:r>
            <a:r>
              <a:rPr lang="en-US" dirty="0">
                <a:solidFill>
                  <a:schemeClr val="tx1"/>
                </a:solidFill>
                <a:latin typeface="Candara"/>
                <a:cs typeface="Arial" pitchFamily="34" charset="0"/>
              </a:rPr>
              <a:t>=`expr $i+1`  </a:t>
            </a:r>
            <a:br>
              <a:rPr lang="en-US" dirty="0">
                <a:solidFill>
                  <a:schemeClr val="tx1"/>
                </a:solidFill>
                <a:latin typeface="Candara"/>
                <a:cs typeface="Arial" pitchFamily="34" charset="0"/>
              </a:rPr>
            </a:br>
            <a:r>
              <a:rPr lang="en-US" dirty="0">
                <a:solidFill>
                  <a:schemeClr val="tx1"/>
                </a:solidFill>
                <a:latin typeface="Candara"/>
                <a:cs typeface="Arial" pitchFamily="34" charset="0"/>
              </a:rPr>
              <a:t>done</a:t>
            </a:r>
          </a:p>
        </p:txBody>
      </p:sp>
      <p:sp>
        <p:nvSpPr>
          <p:cNvPr id="38917" name="AutoShape 7"/>
          <p:cNvSpPr>
            <a:spLocks noChangeArrowheads="1"/>
          </p:cNvSpPr>
          <p:nvPr/>
        </p:nvSpPr>
        <p:spPr bwMode="auto">
          <a:xfrm>
            <a:off x="1407885" y="5384798"/>
            <a:ext cx="4281715" cy="838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2">
              <a:lnSpc>
                <a:spcPts val="2500"/>
              </a:lnSpc>
              <a:buNone/>
            </a:pPr>
            <a:r>
              <a:rPr lang="en-US" dirty="0">
                <a:solidFill>
                  <a:schemeClr val="tx1"/>
                </a:solidFill>
                <a:latin typeface="Candara"/>
                <a:cs typeface="Arial" pitchFamily="34" charset="0"/>
              </a:rPr>
              <a:t>${</a:t>
            </a:r>
            <a:r>
              <a:rPr lang="en-US" dirty="0" err="1">
                <a:solidFill>
                  <a:schemeClr val="tx1"/>
                </a:solidFill>
                <a:latin typeface="Candara"/>
                <a:cs typeface="Arial" pitchFamily="34" charset="0"/>
              </a:rPr>
              <a:t>array_name</a:t>
            </a:r>
            <a:r>
              <a:rPr lang="en-US" dirty="0">
                <a:solidFill>
                  <a:schemeClr val="tx1"/>
                </a:solidFill>
                <a:latin typeface="Candara"/>
                <a:cs typeface="Arial" pitchFamily="34" charset="0"/>
              </a:rPr>
              <a:t>[*]} </a:t>
            </a:r>
          </a:p>
          <a:p>
            <a:pPr lvl="2">
              <a:lnSpc>
                <a:spcPts val="2500"/>
              </a:lnSpc>
              <a:buNone/>
            </a:pPr>
            <a:r>
              <a:rPr lang="en-US" dirty="0">
                <a:solidFill>
                  <a:schemeClr val="tx1"/>
                </a:solidFill>
                <a:latin typeface="Candara"/>
                <a:cs typeface="Arial" pitchFamily="34" charset="0"/>
              </a:rPr>
              <a:t>${</a:t>
            </a:r>
            <a:r>
              <a:rPr lang="en-US" dirty="0" err="1">
                <a:solidFill>
                  <a:schemeClr val="tx1"/>
                </a:solidFill>
                <a:latin typeface="Candara"/>
                <a:cs typeface="Arial" pitchFamily="34" charset="0"/>
              </a:rPr>
              <a:t>array_name</a:t>
            </a:r>
            <a:r>
              <a:rPr lang="en-US" dirty="0">
                <a:solidFill>
                  <a:schemeClr val="tx1"/>
                </a:solidFill>
                <a:latin typeface="Candara"/>
                <a:cs typeface="Arial" pitchFamily="34" charset="0"/>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Refer all the UNIX Commands in presentation</a:t>
            </a:r>
          </a:p>
        </p:txBody>
      </p:sp>
      <p:sp>
        <p:nvSpPr>
          <p:cNvPr id="7" name="Title 6"/>
          <p:cNvSpPr>
            <a:spLocks noGrp="1"/>
          </p:cNvSpPr>
          <p:nvPr>
            <p:ph type="title"/>
          </p:nvPr>
        </p:nvSpPr>
        <p:spPr/>
        <p:txBody>
          <a:bodyPr/>
          <a:lstStyle/>
          <a:p>
            <a:r>
              <a:rPr lang="en-US" dirty="0"/>
              <a:t>Demo</a:t>
            </a:r>
            <a:endParaRPr lang="en-US" sz="2000" dirty="0"/>
          </a:p>
        </p:txBody>
      </p:sp>
    </p:spTree>
    <p:extLst>
      <p:ext uri="{BB962C8B-B14F-4D97-AF65-F5344CB8AC3E}">
        <p14:creationId xmlns:p14="http://schemas.microsoft.com/office/powerpoint/2010/main" val="1133909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Lab 9 of UNIX Lab book</a:t>
            </a:r>
          </a:p>
        </p:txBody>
      </p:sp>
      <p:sp>
        <p:nvSpPr>
          <p:cNvPr id="7" name="Title 6"/>
          <p:cNvSpPr>
            <a:spLocks noGrp="1"/>
          </p:cNvSpPr>
          <p:nvPr>
            <p:ph type="title"/>
          </p:nvPr>
        </p:nvSpPr>
        <p:spPr/>
        <p:txBody>
          <a:bodyPr/>
          <a:lstStyle/>
          <a:p>
            <a:r>
              <a:rPr lang="en-US" dirty="0"/>
              <a:t>Lab</a:t>
            </a:r>
            <a:endParaRPr lang="en-US" sz="2000" dirty="0"/>
          </a:p>
        </p:txBody>
      </p:sp>
    </p:spTree>
    <p:extLst>
      <p:ext uri="{BB962C8B-B14F-4D97-AF65-F5344CB8AC3E}">
        <p14:creationId xmlns:p14="http://schemas.microsoft.com/office/powerpoint/2010/main" val="723887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quarter" idx="10"/>
          </p:nvPr>
        </p:nvSpPr>
        <p:spPr/>
        <p:txBody>
          <a:bodyPr lIns="90488" tIns="44450" rIns="90488" bIns="44450"/>
          <a:lstStyle/>
          <a:p>
            <a:r>
              <a:rPr lang="en-US" dirty="0"/>
              <a:t>.profile: </a:t>
            </a:r>
          </a:p>
          <a:p>
            <a:pPr lvl="1" eaLnBrk="1" hangingPunct="1"/>
            <a:r>
              <a:rPr lang="en-US" dirty="0"/>
              <a:t>Script executed during login time.</a:t>
            </a:r>
          </a:p>
          <a:p>
            <a:pPr eaLnBrk="1" hangingPunct="1"/>
            <a:r>
              <a:rPr lang="en-US" i="1" dirty="0"/>
              <a:t>Command enclosed in </a:t>
            </a:r>
            <a:r>
              <a:rPr lang="en-US" i="1" dirty="0" err="1"/>
              <a:t>backquotes</a:t>
            </a:r>
            <a:r>
              <a:rPr lang="en-US" i="1" dirty="0"/>
              <a:t> (`):</a:t>
            </a:r>
          </a:p>
          <a:p>
            <a:pPr lvl="1" eaLnBrk="1" hangingPunct="1"/>
            <a:r>
              <a:rPr lang="en-US" dirty="0"/>
              <a:t>Shell executes the command first</a:t>
            </a:r>
          </a:p>
          <a:p>
            <a:pPr lvl="1" eaLnBrk="1" hangingPunct="1"/>
            <a:r>
              <a:rPr lang="en-US" dirty="0"/>
              <a:t>Enclosed command text is replaced by the command the output.</a:t>
            </a:r>
          </a:p>
          <a:p>
            <a:r>
              <a:rPr lang="en-US" dirty="0"/>
              <a:t>Test:</a:t>
            </a:r>
          </a:p>
          <a:p>
            <a:pPr lvl="1" eaLnBrk="1" hangingPunct="1"/>
            <a:r>
              <a:rPr lang="en-US" dirty="0"/>
              <a:t>Command used to check the condition in an if statement.</a:t>
            </a:r>
          </a:p>
          <a:p>
            <a:r>
              <a:rPr lang="en-US" dirty="0"/>
              <a:t>Different loop statements in Unix are:</a:t>
            </a:r>
          </a:p>
          <a:p>
            <a:pPr lvl="1"/>
            <a:r>
              <a:rPr lang="en-US" dirty="0"/>
              <a:t>For</a:t>
            </a:r>
          </a:p>
          <a:p>
            <a:pPr lvl="1" eaLnBrk="1" hangingPunct="1"/>
            <a:r>
              <a:rPr lang="en-US" dirty="0"/>
              <a:t>While</a:t>
            </a:r>
          </a:p>
          <a:p>
            <a:pPr lvl="1" eaLnBrk="1" hangingPunct="1"/>
            <a:r>
              <a:rPr lang="en-US" dirty="0"/>
              <a:t>Until</a:t>
            </a:r>
          </a:p>
          <a:p>
            <a:pPr lvl="1" eaLnBrk="1" hangingPunct="1">
              <a:buClr>
                <a:srgbClr val="990000"/>
              </a:buClr>
            </a:pPr>
            <a:endParaRPr lang="en-US" sz="2000" b="1" dirty="0"/>
          </a:p>
        </p:txBody>
      </p:sp>
      <p:sp>
        <p:nvSpPr>
          <p:cNvPr id="39938" name="Rectangle 2"/>
          <p:cNvSpPr>
            <a:spLocks noGrp="1" noChangeArrowheads="1"/>
          </p:cNvSpPr>
          <p:nvPr>
            <p:ph type="title"/>
          </p:nvPr>
        </p:nvSpPr>
        <p:spPr/>
        <p:txBody>
          <a:bodyPr lIns="90488" tIns="44450" rIns="90488" bIns="44450">
            <a:normAutofit/>
          </a:bodyPr>
          <a:lstStyle/>
          <a:p>
            <a:r>
              <a:rPr lang="en-US" dirty="0"/>
              <a:t>Summary</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body" sz="quarter" idx="10"/>
          </p:nvPr>
        </p:nvSpPr>
        <p:spPr/>
        <p:txBody>
          <a:bodyPr lIns="90488" tIns="44450" rIns="90488" bIns="44450"/>
          <a:lstStyle/>
          <a:p>
            <a:pPr eaLnBrk="1" hangingPunct="1"/>
            <a:r>
              <a:rPr lang="en-US" dirty="0"/>
              <a:t>Complete The Following</a:t>
            </a:r>
          </a:p>
          <a:p>
            <a:pPr lvl="1" eaLnBrk="1" hangingPunct="1"/>
            <a:r>
              <a:rPr lang="en-US" dirty="0"/>
              <a:t>------- command can be replaced by test command.</a:t>
            </a:r>
          </a:p>
          <a:p>
            <a:pPr lvl="1" eaLnBrk="1" hangingPunct="1"/>
            <a:r>
              <a:rPr lang="en-US" dirty="0"/>
              <a:t>------ condition checks whether two strings are equal or not.</a:t>
            </a:r>
          </a:p>
          <a:p>
            <a:pPr lvl="1" eaLnBrk="1" hangingPunct="1"/>
            <a:r>
              <a:rPr lang="en-US" dirty="0"/>
              <a:t>------ loop terminates as soon as condition becomes true.</a:t>
            </a:r>
          </a:p>
          <a:p>
            <a:pPr eaLnBrk="1" hangingPunct="1"/>
            <a:endParaRPr lang="en-US" dirty="0"/>
          </a:p>
          <a:p>
            <a:pPr eaLnBrk="1" hangingPunct="1"/>
            <a:r>
              <a:rPr lang="en-US" dirty="0"/>
              <a:t>TRUE OR FALSE</a:t>
            </a:r>
          </a:p>
          <a:p>
            <a:pPr lvl="1" eaLnBrk="1" hangingPunct="1"/>
            <a:r>
              <a:rPr lang="en-US" dirty="0"/>
              <a:t>PS1 stores primary cursor string:</a:t>
            </a:r>
          </a:p>
          <a:p>
            <a:pPr eaLnBrk="1" hangingPunct="1">
              <a:buFont typeface="Arial" pitchFamily="34" charset="0"/>
              <a:buNone/>
            </a:pPr>
            <a:endParaRPr lang="en-US" dirty="0"/>
          </a:p>
        </p:txBody>
      </p:sp>
      <p:sp>
        <p:nvSpPr>
          <p:cNvPr id="40962" name="Rectangle 2"/>
          <p:cNvSpPr>
            <a:spLocks noGrp="1" noChangeArrowheads="1"/>
          </p:cNvSpPr>
          <p:nvPr>
            <p:ph type="title"/>
          </p:nvPr>
        </p:nvSpPr>
        <p:spPr/>
        <p:txBody>
          <a:bodyPr lIns="90488" tIns="44450" rIns="90488" bIns="44450">
            <a:normAutofit/>
          </a:bodyPr>
          <a:lstStyle/>
          <a:p>
            <a:r>
              <a:rPr lang="en-US" dirty="0"/>
              <a:t>Review Questions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263769"/>
          <a:ext cx="146538" cy="146538"/>
        </p:xfrm>
        <a:graphic>
          <a:graphicData uri="http://schemas.openxmlformats.org/presentationml/2006/ole">
            <mc:AlternateContent xmlns:mc="http://schemas.openxmlformats.org/markup-compatibility/2006">
              <mc:Choice xmlns:v="urn:schemas-microsoft-com:vml" Requires="v">
                <p:oleObj spid="_x0000_s1335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63769"/>
                        <a:ext cx="146538" cy="146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71498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sz="quarter" idx="10"/>
          </p:nvPr>
        </p:nvSpPr>
        <p:spPr/>
        <p:txBody>
          <a:bodyPr lIns="90488" tIns="44450" rIns="90488" bIns="44450"/>
          <a:lstStyle/>
          <a:p>
            <a:pPr eaLnBrk="1" hangingPunct="1"/>
            <a:r>
              <a:rPr lang="en-US" b="0"/>
              <a:t>.</a:t>
            </a:r>
            <a:r>
              <a:rPr lang="en-US">
                <a:cs typeface="Times New Roman" pitchFamily="18" charset="0"/>
              </a:rPr>
              <a:t>profile script</a:t>
            </a:r>
          </a:p>
          <a:p>
            <a:pPr lvl="1" eaLnBrk="1" hangingPunct="1"/>
            <a:r>
              <a:rPr lang="en-US"/>
              <a:t>shell script that gets executed by the shell when the user logs on</a:t>
            </a:r>
          </a:p>
          <a:p>
            <a:pPr lvl="1" eaLnBrk="1" hangingPunct="1"/>
            <a:r>
              <a:rPr lang="en-US"/>
              <a:t>Used by Bourne shell</a:t>
            </a:r>
            <a:endParaRPr lang="en-US" b="1"/>
          </a:p>
          <a:p>
            <a:pPr eaLnBrk="1" hangingPunct="1"/>
            <a:r>
              <a:rPr lang="en-US">
                <a:cs typeface="Times New Roman" pitchFamily="18" charset="0"/>
              </a:rPr>
              <a:t>.cshrc ,.login</a:t>
            </a:r>
            <a:r>
              <a:rPr lang="en-US" b="0"/>
              <a:t> </a:t>
            </a:r>
          </a:p>
          <a:p>
            <a:pPr lvl="1" eaLnBrk="1" hangingPunct="1"/>
            <a:r>
              <a:rPr lang="en-US"/>
              <a:t>Used by C Shell users</a:t>
            </a:r>
          </a:p>
          <a:p>
            <a:pPr lvl="1" eaLnBrk="1" hangingPunct="1"/>
            <a:r>
              <a:rPr lang="en-US"/>
              <a:t> </a:t>
            </a:r>
            <a:r>
              <a:rPr lang="en-US" i="1"/>
              <a:t>.login </a:t>
            </a:r>
            <a:r>
              <a:rPr lang="en-US"/>
              <a:t>and is read when the user logs in. </a:t>
            </a:r>
          </a:p>
          <a:p>
            <a:pPr lvl="1" eaLnBrk="1" hangingPunct="1"/>
            <a:r>
              <a:rPr lang="en-US" i="1"/>
              <a:t>.cshrc </a:t>
            </a:r>
            <a:r>
              <a:rPr lang="en-US"/>
              <a:t>and is read whenever a new C shell is created</a:t>
            </a:r>
          </a:p>
          <a:p>
            <a:pPr eaLnBrk="1" hangingPunct="1"/>
            <a:r>
              <a:rPr lang="en-US">
                <a:cs typeface="Times New Roman" pitchFamily="18" charset="0"/>
              </a:rPr>
              <a:t>.logout script</a:t>
            </a:r>
          </a:p>
          <a:p>
            <a:pPr lvl="1" eaLnBrk="1" hangingPunct="1"/>
            <a:r>
              <a:rPr lang="en-US"/>
              <a:t> .logout file can also be created for commands to be executed when you log out.</a:t>
            </a:r>
            <a:endParaRPr lang="en-US" b="1"/>
          </a:p>
        </p:txBody>
      </p:sp>
      <p:sp>
        <p:nvSpPr>
          <p:cNvPr id="7170" name="Rectangle 2"/>
          <p:cNvSpPr>
            <a:spLocks noGrp="1" noChangeArrowheads="1"/>
          </p:cNvSpPr>
          <p:nvPr>
            <p:ph type="title"/>
          </p:nvPr>
        </p:nvSpPr>
        <p:spPr/>
        <p:txBody>
          <a:bodyPr lIns="90488" tIns="44450" rIns="90488" bIns="44450"/>
          <a:lstStyle/>
          <a:p>
            <a:r>
              <a:rPr lang="en-US" sz="1200" dirty="0"/>
              <a:t>8.2: Environmental Variables </a:t>
            </a:r>
            <a:br>
              <a:rPr lang="en-US" sz="1200" dirty="0"/>
            </a:br>
            <a:r>
              <a:rPr lang="en-US" dirty="0"/>
              <a:t>Scripts executed automatically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sz="quarter" idx="10"/>
          </p:nvPr>
        </p:nvSpPr>
        <p:spPr/>
        <p:txBody>
          <a:bodyPr lIns="90488" tIns="44450" rIns="90488" bIns="44450"/>
          <a:lstStyle/>
          <a:p>
            <a:pPr eaLnBrk="1" hangingPunct="1"/>
            <a:r>
              <a:rPr lang="en-US" dirty="0">
                <a:cs typeface="Times New Roman" pitchFamily="18" charset="0"/>
              </a:rPr>
              <a:t>Simple Shell Script: Accept Name &amp; Display Message</a:t>
            </a:r>
          </a:p>
          <a:p>
            <a:pPr eaLnBrk="1" hangingPunct="1">
              <a:buFont typeface="Arial" pitchFamily="34" charset="0"/>
              <a:buNone/>
            </a:pPr>
            <a:r>
              <a:rPr lang="en-US" sz="2400" dirty="0"/>
              <a:t>           hello.sh</a:t>
            </a:r>
          </a:p>
          <a:p>
            <a:pPr eaLnBrk="1" hangingPunct="1">
              <a:buFont typeface="Arial" pitchFamily="34" charset="0"/>
              <a:buNone/>
            </a:pPr>
            <a:endParaRPr lang="en-US" sz="2400" dirty="0"/>
          </a:p>
          <a:p>
            <a:pPr eaLnBrk="1" hangingPunct="1">
              <a:buFont typeface="Arial" pitchFamily="34" charset="0"/>
              <a:buNone/>
            </a:pPr>
            <a:endParaRPr lang="en-US" sz="2400" dirty="0"/>
          </a:p>
          <a:p>
            <a:pPr eaLnBrk="1" hangingPunct="1">
              <a:buFont typeface="Arial" pitchFamily="34" charset="0"/>
              <a:buNone/>
            </a:pPr>
            <a:r>
              <a:rPr lang="en-US" dirty="0">
                <a:solidFill>
                  <a:srgbClr val="993300"/>
                </a:solidFill>
              </a:rPr>
              <a:t>                 </a:t>
            </a:r>
            <a:r>
              <a:rPr lang="en-US" sz="1800" dirty="0">
                <a:solidFill>
                  <a:srgbClr val="993300"/>
                </a:solidFill>
              </a:rPr>
              <a:t>      </a:t>
            </a:r>
            <a:endParaRPr lang="en-US" sz="1800" b="0" dirty="0">
              <a:cs typeface="Times New Roman" pitchFamily="18" charset="0"/>
            </a:endParaRPr>
          </a:p>
          <a:p>
            <a:pPr eaLnBrk="1" hangingPunct="1">
              <a:buFont typeface="Arial" pitchFamily="34" charset="0"/>
              <a:buNone/>
            </a:pPr>
            <a:endParaRPr lang="en-US" sz="1800" b="0" dirty="0">
              <a:cs typeface="Times New Roman" pitchFamily="18" charset="0"/>
            </a:endParaRPr>
          </a:p>
          <a:p>
            <a:pPr eaLnBrk="1" hangingPunct="1"/>
            <a:endParaRPr lang="en-US" dirty="0">
              <a:cs typeface="Times New Roman" pitchFamily="18" charset="0"/>
            </a:endParaRPr>
          </a:p>
          <a:p>
            <a:pPr eaLnBrk="1" hangingPunct="1"/>
            <a:r>
              <a:rPr lang="en-US" dirty="0">
                <a:cs typeface="Times New Roman" pitchFamily="18" charset="0"/>
              </a:rPr>
              <a:t>To execute the shell script </a:t>
            </a:r>
          </a:p>
          <a:p>
            <a:pPr lvl="1" eaLnBrk="1" hangingPunct="1">
              <a:buFont typeface="Arial" pitchFamily="34" charset="0"/>
              <a:buNone/>
            </a:pPr>
            <a:r>
              <a:rPr lang="en-US" dirty="0"/>
              <a:t> </a:t>
            </a:r>
            <a:r>
              <a:rPr lang="en-US" sz="2000" dirty="0">
                <a:cs typeface="Times New Roman" pitchFamily="18" charset="0"/>
              </a:rPr>
              <a:t>$</a:t>
            </a:r>
            <a:r>
              <a:rPr lang="en-US" sz="2000" dirty="0" err="1">
                <a:cs typeface="Times New Roman" pitchFamily="18" charset="0"/>
              </a:rPr>
              <a:t>sh</a:t>
            </a:r>
            <a:r>
              <a:rPr lang="en-US" sz="2000" dirty="0">
                <a:cs typeface="Times New Roman" pitchFamily="18" charset="0"/>
              </a:rPr>
              <a:t> hello.sh</a:t>
            </a:r>
          </a:p>
          <a:p>
            <a:pPr eaLnBrk="1" hangingPunct="1"/>
            <a:endParaRPr lang="en-US" dirty="0">
              <a:cs typeface="Times New Roman" pitchFamily="18" charset="0"/>
            </a:endParaRPr>
          </a:p>
          <a:p>
            <a:pPr eaLnBrk="1" hangingPunct="1"/>
            <a:r>
              <a:rPr lang="en-US" dirty="0">
                <a:cs typeface="Times New Roman" pitchFamily="18" charset="0"/>
              </a:rPr>
              <a:t>To debug the shell script use –x option</a:t>
            </a:r>
          </a:p>
          <a:p>
            <a:pPr eaLnBrk="1" hangingPunct="1">
              <a:buFont typeface="Wingdings" pitchFamily="2" charset="2"/>
              <a:buNone/>
            </a:pPr>
            <a:r>
              <a:rPr lang="en-US" dirty="0">
                <a:solidFill>
                  <a:schemeClr val="tx1"/>
                </a:solidFill>
                <a:cs typeface="Times New Roman" pitchFamily="18" charset="0"/>
              </a:rPr>
              <a:t> $</a:t>
            </a:r>
            <a:r>
              <a:rPr lang="en-US" dirty="0" err="1">
                <a:solidFill>
                  <a:schemeClr val="tx1"/>
                </a:solidFill>
                <a:cs typeface="Times New Roman" pitchFamily="18" charset="0"/>
              </a:rPr>
              <a:t>sh</a:t>
            </a:r>
            <a:r>
              <a:rPr lang="en-US" dirty="0">
                <a:solidFill>
                  <a:schemeClr val="tx1"/>
                </a:solidFill>
                <a:cs typeface="Times New Roman" pitchFamily="18" charset="0"/>
              </a:rPr>
              <a:t> –x hello.sh</a:t>
            </a:r>
            <a:r>
              <a:rPr lang="en-US" sz="2400" dirty="0">
                <a:solidFill>
                  <a:srgbClr val="993300"/>
                </a:solidFill>
              </a:rPr>
              <a:t>	</a:t>
            </a:r>
          </a:p>
        </p:txBody>
      </p:sp>
      <p:sp>
        <p:nvSpPr>
          <p:cNvPr id="8194" name="Rectangle 2"/>
          <p:cNvSpPr>
            <a:spLocks noGrp="1" noChangeArrowheads="1"/>
          </p:cNvSpPr>
          <p:nvPr>
            <p:ph type="title"/>
          </p:nvPr>
        </p:nvSpPr>
        <p:spPr/>
        <p:txBody>
          <a:bodyPr lIns="90488" tIns="44450" rIns="90488" bIns="44450"/>
          <a:lstStyle/>
          <a:p>
            <a:r>
              <a:rPr lang="en-US" sz="1200" dirty="0"/>
              <a:t>8.3: Shell script Commands </a:t>
            </a:r>
            <a:br>
              <a:rPr lang="en-US" sz="1200" dirty="0"/>
            </a:br>
            <a:r>
              <a:rPr lang="en-US" dirty="0"/>
              <a:t>Example</a:t>
            </a:r>
          </a:p>
        </p:txBody>
      </p:sp>
      <p:sp>
        <p:nvSpPr>
          <p:cNvPr id="8196" name="AutoShape 8"/>
          <p:cNvSpPr>
            <a:spLocks noChangeArrowheads="1"/>
          </p:cNvSpPr>
          <p:nvPr/>
        </p:nvSpPr>
        <p:spPr bwMode="auto">
          <a:xfrm>
            <a:off x="1274378" y="2318770"/>
            <a:ext cx="5410200" cy="14478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r>
              <a:rPr lang="en-US" sz="1600" dirty="0">
                <a:cs typeface="Times New Roman" pitchFamily="18" charset="0"/>
              </a:rPr>
              <a:t>echo “Good Morning!”</a:t>
            </a:r>
          </a:p>
          <a:p>
            <a:r>
              <a:rPr lang="en-US" sz="1600" dirty="0">
                <a:cs typeface="Times New Roman" pitchFamily="18" charset="0"/>
              </a:rPr>
              <a:t>echo “Enter your name?”</a:t>
            </a:r>
          </a:p>
          <a:p>
            <a:r>
              <a:rPr lang="en-US" sz="1600" dirty="0">
                <a:cs typeface="Times New Roman" pitchFamily="18" charset="0"/>
              </a:rPr>
              <a:t>read name</a:t>
            </a:r>
          </a:p>
          <a:p>
            <a:r>
              <a:rPr lang="en-US" sz="1600" dirty="0">
                <a:cs typeface="Times New Roman" pitchFamily="18" charset="0"/>
              </a:rPr>
              <a:t>echo “HELLO $name How are you?</a:t>
            </a:r>
            <a:endParaRPr lang="en-US" sz="1600" dirty="0">
              <a:latin typeface="Candar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sz="quarter" idx="10"/>
          </p:nvPr>
        </p:nvSpPr>
        <p:spPr/>
        <p:txBody>
          <a:bodyPr lIns="90488" tIns="44450" rIns="90488" bIns="44450"/>
          <a:lstStyle/>
          <a:p>
            <a:pPr lvl="2" eaLnBrk="1" hangingPunct="1">
              <a:buFontTx/>
              <a:buNone/>
            </a:pPr>
            <a:endParaRPr lang="en-US" sz="1800" dirty="0">
              <a:cs typeface="Times New Roman" pitchFamily="18" charset="0"/>
            </a:endParaRPr>
          </a:p>
          <a:p>
            <a:pPr lvl="2" eaLnBrk="1" hangingPunct="1">
              <a:buFontTx/>
              <a:buNone/>
            </a:pPr>
            <a:endParaRPr lang="en-US" sz="1800" dirty="0">
              <a:cs typeface="Times New Roman" pitchFamily="18" charset="0"/>
            </a:endParaRPr>
          </a:p>
          <a:p>
            <a:pPr lvl="2" eaLnBrk="1" hangingPunct="1">
              <a:buFontTx/>
              <a:buNone/>
            </a:pPr>
            <a:endParaRPr lang="en-US" sz="1800" dirty="0">
              <a:cs typeface="Times New Roman" pitchFamily="18" charset="0"/>
            </a:endParaRPr>
          </a:p>
          <a:p>
            <a:pPr lvl="2" eaLnBrk="1" hangingPunct="1">
              <a:buFontTx/>
              <a:buNone/>
            </a:pPr>
            <a:endParaRPr lang="en-US" sz="1800" dirty="0">
              <a:cs typeface="Times New Roman" pitchFamily="18" charset="0"/>
            </a:endParaRPr>
          </a:p>
          <a:p>
            <a:pPr lvl="2" eaLnBrk="1" hangingPunct="1">
              <a:buFontTx/>
              <a:buNone/>
            </a:pPr>
            <a:endParaRPr lang="en-US" sz="1800" dirty="0">
              <a:cs typeface="Times New Roman" pitchFamily="18" charset="0"/>
            </a:endParaRPr>
          </a:p>
          <a:p>
            <a:pPr lvl="2" eaLnBrk="1" hangingPunct="1">
              <a:buFontTx/>
              <a:buNone/>
            </a:pPr>
            <a:endParaRPr lang="en-US" sz="1800" dirty="0">
              <a:cs typeface="Times New Roman" pitchFamily="18" charset="0"/>
            </a:endParaRPr>
          </a:p>
          <a:p>
            <a:pPr eaLnBrk="1" hangingPunct="1"/>
            <a:endParaRPr lang="en-US" dirty="0"/>
          </a:p>
          <a:p>
            <a:pPr eaLnBrk="1" hangingPunct="1"/>
            <a:endParaRPr lang="en-US" dirty="0"/>
          </a:p>
          <a:p>
            <a:pPr eaLnBrk="1" hangingPunct="1"/>
            <a:r>
              <a:rPr lang="en-US" dirty="0"/>
              <a:t>In the above example, instead of </a:t>
            </a:r>
            <a:r>
              <a:rPr lang="en-US" i="1" dirty="0"/>
              <a:t>expr</a:t>
            </a:r>
            <a:r>
              <a:rPr lang="en-US" dirty="0"/>
              <a:t> we can use </a:t>
            </a:r>
            <a:r>
              <a:rPr lang="en-US" i="1" dirty="0"/>
              <a:t>let.</a:t>
            </a:r>
          </a:p>
          <a:p>
            <a:pPr lvl="1" eaLnBrk="1" hangingPunct="1"/>
            <a:r>
              <a:rPr lang="en-US" dirty="0"/>
              <a:t>Syntax: </a:t>
            </a:r>
          </a:p>
          <a:p>
            <a:pPr lvl="2" eaLnBrk="1" hangingPunct="1"/>
            <a:r>
              <a:rPr lang="en-US" dirty="0"/>
              <a:t>let </a:t>
            </a:r>
            <a:r>
              <a:rPr lang="en-US" i="1" dirty="0"/>
              <a:t>expressions</a:t>
            </a:r>
            <a:r>
              <a:rPr lang="en-US" dirty="0"/>
              <a:t>    or   ((</a:t>
            </a:r>
            <a:r>
              <a:rPr lang="en-US" i="1" dirty="0"/>
              <a:t>expressions</a:t>
            </a:r>
            <a:r>
              <a:rPr lang="en-US" dirty="0"/>
              <a:t>))</a:t>
            </a:r>
          </a:p>
          <a:p>
            <a:pPr lvl="1" eaLnBrk="1" hangingPunct="1"/>
            <a:r>
              <a:rPr lang="en-US" dirty="0"/>
              <a:t>In above script res=`</a:t>
            </a:r>
            <a:r>
              <a:rPr lang="en-US" dirty="0" err="1"/>
              <a:t>expr</a:t>
            </a:r>
            <a:r>
              <a:rPr lang="en-US" dirty="0"/>
              <a:t> $no1 + $no2` can be replaced by</a:t>
            </a:r>
          </a:p>
          <a:p>
            <a:pPr lvl="1" eaLnBrk="1" hangingPunct="1">
              <a:buFont typeface="Arial" pitchFamily="34" charset="0"/>
              <a:buNone/>
            </a:pPr>
            <a:r>
              <a:rPr lang="en-US" dirty="0"/>
              <a:t>			let res=no1+n02</a:t>
            </a:r>
          </a:p>
        </p:txBody>
      </p:sp>
      <p:sp>
        <p:nvSpPr>
          <p:cNvPr id="9218" name="Rectangle 2"/>
          <p:cNvSpPr>
            <a:spLocks noGrp="1" noChangeArrowheads="1"/>
          </p:cNvSpPr>
          <p:nvPr>
            <p:ph type="title"/>
          </p:nvPr>
        </p:nvSpPr>
        <p:spPr/>
        <p:txBody>
          <a:bodyPr lIns="90488" tIns="44450" rIns="90488" bIns="44450"/>
          <a:lstStyle/>
          <a:p>
            <a:r>
              <a:rPr lang="en-US" sz="1200" dirty="0"/>
              <a:t>8.4: Arithmetic Operations</a:t>
            </a:r>
            <a:br>
              <a:rPr lang="en-US" sz="1000" b="0" dirty="0"/>
            </a:br>
            <a:r>
              <a:rPr lang="en-US" dirty="0"/>
              <a:t>Details</a:t>
            </a:r>
          </a:p>
        </p:txBody>
      </p:sp>
      <p:sp>
        <p:nvSpPr>
          <p:cNvPr id="9220" name="AutoShape 6"/>
          <p:cNvSpPr>
            <a:spLocks noChangeArrowheads="1"/>
          </p:cNvSpPr>
          <p:nvPr/>
        </p:nvSpPr>
        <p:spPr bwMode="auto">
          <a:xfrm>
            <a:off x="682172" y="1581354"/>
            <a:ext cx="5410200" cy="22098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cs typeface="Times New Roman" pitchFamily="18" charset="0"/>
              </a:rPr>
              <a:t>echo “Enter first Number”</a:t>
            </a:r>
          </a:p>
          <a:p>
            <a:pPr lvl="1"/>
            <a:r>
              <a:rPr lang="en-US" dirty="0">
                <a:cs typeface="Times New Roman" pitchFamily="18" charset="0"/>
              </a:rPr>
              <a:t>read no1</a:t>
            </a:r>
          </a:p>
          <a:p>
            <a:pPr lvl="1"/>
            <a:r>
              <a:rPr lang="en-US" dirty="0">
                <a:cs typeface="Times New Roman" pitchFamily="18" charset="0"/>
              </a:rPr>
              <a:t>echo “Enter second Number”</a:t>
            </a:r>
          </a:p>
          <a:p>
            <a:pPr lvl="1"/>
            <a:r>
              <a:rPr lang="en-US" dirty="0">
                <a:cs typeface="Times New Roman" pitchFamily="18" charset="0"/>
              </a:rPr>
              <a:t>read no2</a:t>
            </a:r>
          </a:p>
          <a:p>
            <a:pPr lvl="1"/>
            <a:r>
              <a:rPr lang="en-US" dirty="0">
                <a:cs typeface="Times New Roman" pitchFamily="18" charset="0"/>
              </a:rPr>
              <a:t>res=`</a:t>
            </a:r>
            <a:r>
              <a:rPr lang="en-US" dirty="0" err="1">
                <a:cs typeface="Times New Roman" pitchFamily="18" charset="0"/>
              </a:rPr>
              <a:t>expr</a:t>
            </a:r>
            <a:r>
              <a:rPr lang="en-US" dirty="0">
                <a:cs typeface="Times New Roman" pitchFamily="18" charset="0"/>
              </a:rPr>
              <a:t> $no1 + $no2`</a:t>
            </a:r>
          </a:p>
          <a:p>
            <a:pPr lvl="1"/>
            <a:r>
              <a:rPr lang="en-US" dirty="0">
                <a:cs typeface="Times New Roman" pitchFamily="18" charset="0"/>
              </a:rPr>
              <a:t>echo “The result is $res”</a:t>
            </a:r>
            <a:endParaRPr lang="en-US" dirty="0">
              <a:latin typeface="Candar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sz="quarter" idx="10"/>
          </p:nvPr>
        </p:nvSpPr>
        <p:spPr/>
        <p:txBody>
          <a:bodyPr lIns="90488" tIns="44450" rIns="90488" bIns="44450"/>
          <a:lstStyle/>
          <a:p>
            <a:r>
              <a:rPr lang="en-US" dirty="0"/>
              <a:t>Command is enclosed in </a:t>
            </a:r>
            <a:r>
              <a:rPr lang="en-US" dirty="0" err="1"/>
              <a:t>backquotes</a:t>
            </a:r>
            <a:r>
              <a:rPr lang="en-US" dirty="0"/>
              <a:t> (`).</a:t>
            </a:r>
          </a:p>
          <a:p>
            <a:r>
              <a:rPr lang="en-US" dirty="0"/>
              <a:t>Shell executes the command first.</a:t>
            </a:r>
          </a:p>
          <a:p>
            <a:pPr lvl="1" eaLnBrk="1" hangingPunct="1"/>
            <a:r>
              <a:rPr lang="en-US" dirty="0"/>
              <a:t>Enclosed command text is replaced by the command output.</a:t>
            </a:r>
          </a:p>
          <a:p>
            <a:r>
              <a:rPr lang="en-US" dirty="0"/>
              <a:t>Display output of the date command using echo:</a:t>
            </a:r>
          </a:p>
          <a:p>
            <a:endParaRPr lang="en-US" dirty="0"/>
          </a:p>
          <a:p>
            <a:pPr eaLnBrk="1" hangingPunct="1"/>
            <a:endParaRPr lang="en-US" sz="2400" dirty="0"/>
          </a:p>
          <a:p>
            <a:pPr lvl="2">
              <a:buNone/>
            </a:pPr>
            <a:endParaRPr lang="en-US" sz="1800" dirty="0">
              <a:cs typeface="Times New Roman" pitchFamily="18" charset="0"/>
            </a:endParaRPr>
          </a:p>
          <a:p>
            <a:r>
              <a:rPr lang="en-US" dirty="0"/>
              <a:t>Issue echo and date commands sequentially:</a:t>
            </a:r>
          </a:p>
          <a:p>
            <a:pPr eaLnBrk="1" hangingPunct="1"/>
            <a:endParaRPr lang="en-US" sz="2400" dirty="0"/>
          </a:p>
        </p:txBody>
      </p:sp>
      <p:sp>
        <p:nvSpPr>
          <p:cNvPr id="10242" name="Rectangle 2"/>
          <p:cNvSpPr>
            <a:spLocks noGrp="1" noChangeArrowheads="1"/>
          </p:cNvSpPr>
          <p:nvPr>
            <p:ph type="title"/>
          </p:nvPr>
        </p:nvSpPr>
        <p:spPr/>
        <p:txBody>
          <a:bodyPr lIns="90488" tIns="44450" rIns="90488" bIns="44450"/>
          <a:lstStyle/>
          <a:p>
            <a:r>
              <a:rPr lang="en-US" sz="1200" dirty="0"/>
              <a:t>8.5: Command Substitution </a:t>
            </a:r>
            <a:br>
              <a:rPr lang="en-US" sz="1200" dirty="0"/>
            </a:br>
            <a:r>
              <a:rPr lang="en-US" dirty="0"/>
              <a:t>Details</a:t>
            </a:r>
          </a:p>
        </p:txBody>
      </p:sp>
      <p:sp>
        <p:nvSpPr>
          <p:cNvPr id="10244" name="AutoShape 7"/>
          <p:cNvSpPr>
            <a:spLocks noChangeArrowheads="1"/>
          </p:cNvSpPr>
          <p:nvPr/>
        </p:nvSpPr>
        <p:spPr bwMode="auto">
          <a:xfrm>
            <a:off x="961412" y="3038446"/>
            <a:ext cx="6379030" cy="7620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2">
              <a:buNone/>
            </a:pPr>
            <a:r>
              <a:rPr lang="en-US" dirty="0">
                <a:cs typeface="Times New Roman" pitchFamily="18" charset="0"/>
              </a:rPr>
              <a:t>$echo The date today is `date`</a:t>
            </a:r>
          </a:p>
          <a:p>
            <a:pPr lvl="2">
              <a:buNone/>
            </a:pPr>
            <a:r>
              <a:rPr lang="en-US" dirty="0">
                <a:cs typeface="Times New Roman" pitchFamily="18" charset="0"/>
              </a:rPr>
              <a:t>The date today is Fri 27 00:12:55 EST 1990</a:t>
            </a:r>
          </a:p>
        </p:txBody>
      </p:sp>
      <p:sp>
        <p:nvSpPr>
          <p:cNvPr id="10245" name="AutoShape 8"/>
          <p:cNvSpPr>
            <a:spLocks noChangeArrowheads="1"/>
          </p:cNvSpPr>
          <p:nvPr/>
        </p:nvSpPr>
        <p:spPr bwMode="auto">
          <a:xfrm>
            <a:off x="978664" y="4492059"/>
            <a:ext cx="5043713" cy="3810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2">
              <a:buNone/>
            </a:pPr>
            <a:r>
              <a:rPr lang="en-US" dirty="0">
                <a:cs typeface="Times New Roman" pitchFamily="18" charset="0"/>
              </a:rPr>
              <a:t>$echo The date today is; date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sz="quarter" idx="10"/>
          </p:nvPr>
        </p:nvSpPr>
        <p:spPr/>
        <p:txBody>
          <a:bodyPr lIns="90488" tIns="44450" rIns="90488" bIns="44450"/>
          <a:lstStyle/>
          <a:p>
            <a:r>
              <a:rPr lang="en-US" dirty="0"/>
              <a:t>Following instructions print </a:t>
            </a:r>
            <a:r>
              <a:rPr lang="en-US" dirty="0" err="1"/>
              <a:t>pwd</a:t>
            </a:r>
            <a:r>
              <a:rPr lang="en-US" dirty="0"/>
              <a:t> as a string:</a:t>
            </a:r>
          </a:p>
          <a:p>
            <a:endParaRPr lang="en-US" dirty="0"/>
          </a:p>
          <a:p>
            <a:endParaRPr lang="en-US" dirty="0"/>
          </a:p>
          <a:p>
            <a:endParaRPr lang="en-US" dirty="0"/>
          </a:p>
          <a:p>
            <a:pPr marL="342900" lvl="2" indent="-342900">
              <a:buFont typeface="Wingdings" pitchFamily="2" charset="2"/>
              <a:buChar char="Ø"/>
            </a:pPr>
            <a:r>
              <a:rPr lang="en-US" sz="1800" b="1" dirty="0"/>
              <a:t>                 </a:t>
            </a:r>
            <a:endParaRPr lang="en-US" sz="1800" dirty="0">
              <a:cs typeface="Times New Roman" pitchFamily="18" charset="0"/>
            </a:endParaRPr>
          </a:p>
          <a:p>
            <a:r>
              <a:rPr lang="en-US" dirty="0"/>
              <a:t>Following instructions execute PWD shell command and display the present working directory:</a:t>
            </a:r>
          </a:p>
          <a:p>
            <a:pPr lvl="2">
              <a:buNone/>
            </a:pPr>
            <a:r>
              <a:rPr lang="en-US" sz="2400" dirty="0"/>
              <a:t>            </a:t>
            </a:r>
            <a:endParaRPr lang="en-US" dirty="0">
              <a:solidFill>
                <a:srgbClr val="993300"/>
              </a:solidFill>
            </a:endParaRPr>
          </a:p>
          <a:p>
            <a:pPr eaLnBrk="1" hangingPunct="1">
              <a:buFont typeface="Arial" pitchFamily="34" charset="0"/>
              <a:buNone/>
            </a:pPr>
            <a:endParaRPr lang="en-US" sz="2400" dirty="0"/>
          </a:p>
        </p:txBody>
      </p:sp>
      <p:sp>
        <p:nvSpPr>
          <p:cNvPr id="11266" name="Rectangle 2"/>
          <p:cNvSpPr>
            <a:spLocks noGrp="1" noChangeArrowheads="1"/>
          </p:cNvSpPr>
          <p:nvPr>
            <p:ph type="title"/>
          </p:nvPr>
        </p:nvSpPr>
        <p:spPr/>
        <p:txBody>
          <a:bodyPr lIns="90488" tIns="44450" rIns="90488" bIns="44450"/>
          <a:lstStyle/>
          <a:p>
            <a:r>
              <a:rPr lang="en-US" sz="1200" dirty="0"/>
              <a:t>8.5: Command Substitution</a:t>
            </a:r>
            <a:br>
              <a:rPr lang="en-US" sz="1000" b="0" dirty="0"/>
            </a:br>
            <a:r>
              <a:rPr lang="en-US" dirty="0"/>
              <a:t>Example</a:t>
            </a:r>
          </a:p>
        </p:txBody>
      </p:sp>
      <p:sp>
        <p:nvSpPr>
          <p:cNvPr id="11268" name="AutoShape 7"/>
          <p:cNvSpPr>
            <a:spLocks noChangeArrowheads="1"/>
          </p:cNvSpPr>
          <p:nvPr/>
        </p:nvSpPr>
        <p:spPr bwMode="auto">
          <a:xfrm>
            <a:off x="883140" y="1898180"/>
            <a:ext cx="6458564" cy="11430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0" lvl="2"/>
            <a:r>
              <a:rPr lang="en-US" b="1" dirty="0"/>
              <a:t>	</a:t>
            </a:r>
            <a:r>
              <a:rPr lang="en-US" dirty="0" err="1"/>
              <a:t>var</a:t>
            </a:r>
            <a:r>
              <a:rPr lang="en-US" dirty="0"/>
              <a:t>=</a:t>
            </a:r>
            <a:r>
              <a:rPr lang="en-US" dirty="0" err="1"/>
              <a:t>pwd</a:t>
            </a:r>
            <a:endParaRPr lang="en-US" dirty="0"/>
          </a:p>
          <a:p>
            <a:pPr marL="0" lvl="2"/>
            <a:r>
              <a:rPr lang="en-US" dirty="0">
                <a:cs typeface="Times New Roman" pitchFamily="18" charset="0"/>
              </a:rPr>
              <a:t>	echo $</a:t>
            </a:r>
            <a:r>
              <a:rPr lang="en-US" dirty="0" err="1">
                <a:cs typeface="Times New Roman" pitchFamily="18" charset="0"/>
              </a:rPr>
              <a:t>var</a:t>
            </a:r>
            <a:endParaRPr lang="en-US" dirty="0">
              <a:cs typeface="Times New Roman" pitchFamily="18" charset="0"/>
            </a:endParaRPr>
          </a:p>
          <a:p>
            <a:pPr lvl="2">
              <a:buNone/>
            </a:pPr>
            <a:r>
              <a:rPr lang="en-US" dirty="0">
                <a:cs typeface="Times New Roman" pitchFamily="18" charset="0"/>
              </a:rPr>
              <a:t>		Output: </a:t>
            </a:r>
            <a:r>
              <a:rPr lang="en-US" dirty="0" err="1">
                <a:cs typeface="Times New Roman" pitchFamily="18" charset="0"/>
              </a:rPr>
              <a:t>pwd</a:t>
            </a:r>
            <a:endParaRPr lang="en-US" dirty="0">
              <a:cs typeface="Times New Roman" pitchFamily="18" charset="0"/>
            </a:endParaRPr>
          </a:p>
        </p:txBody>
      </p:sp>
      <p:sp>
        <p:nvSpPr>
          <p:cNvPr id="11269" name="AutoShape 8"/>
          <p:cNvSpPr>
            <a:spLocks noChangeArrowheads="1"/>
          </p:cNvSpPr>
          <p:nvPr/>
        </p:nvSpPr>
        <p:spPr bwMode="auto">
          <a:xfrm>
            <a:off x="883140" y="4058784"/>
            <a:ext cx="6458564" cy="12954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2">
              <a:buNone/>
            </a:pPr>
            <a:r>
              <a:rPr lang="en-US" dirty="0" err="1">
                <a:cs typeface="Times New Roman" pitchFamily="18" charset="0"/>
              </a:rPr>
              <a:t>var</a:t>
            </a:r>
            <a:r>
              <a:rPr lang="en-US" dirty="0">
                <a:cs typeface="Times New Roman" pitchFamily="18" charset="0"/>
              </a:rPr>
              <a:t>=`</a:t>
            </a:r>
            <a:r>
              <a:rPr lang="en-US" dirty="0" err="1">
                <a:cs typeface="Times New Roman" pitchFamily="18" charset="0"/>
              </a:rPr>
              <a:t>pwd</a:t>
            </a:r>
            <a:r>
              <a:rPr lang="en-US" dirty="0">
                <a:cs typeface="Times New Roman" pitchFamily="18" charset="0"/>
              </a:rPr>
              <a:t>`                       </a:t>
            </a:r>
          </a:p>
          <a:p>
            <a:pPr lvl="2">
              <a:buNone/>
            </a:pPr>
            <a:r>
              <a:rPr lang="en-US" dirty="0">
                <a:cs typeface="Times New Roman" pitchFamily="18" charset="0"/>
              </a:rPr>
              <a:t>echo $</a:t>
            </a:r>
            <a:r>
              <a:rPr lang="en-US" dirty="0" err="1">
                <a:cs typeface="Times New Roman" pitchFamily="18" charset="0"/>
              </a:rPr>
              <a:t>var</a:t>
            </a:r>
            <a:endParaRPr lang="en-US" dirty="0">
              <a:cs typeface="Times New Roman" pitchFamily="18" charset="0"/>
            </a:endParaRPr>
          </a:p>
          <a:p>
            <a:pPr lvl="2">
              <a:buNone/>
            </a:pPr>
            <a:r>
              <a:rPr lang="en-US" dirty="0">
                <a:cs typeface="Times New Roman" pitchFamily="18" charset="0"/>
              </a:rPr>
              <a:t>                Output:  /home/testuser1/</a:t>
            </a:r>
            <a:r>
              <a:rPr lang="en-US" dirty="0" err="1">
                <a:cs typeface="Times New Roman" pitchFamily="18" charset="0"/>
              </a:rPr>
              <a:t>amit</a:t>
            </a:r>
            <a:endParaRPr lang="en-US" dirty="0">
              <a:cs typeface="Times New Roman" pitchFamily="18"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D69B9113CBD8408B134997AA6F1943" ma:contentTypeVersion="3" ma:contentTypeDescription="Create a new document." ma:contentTypeScope="" ma:versionID="3581e29ed1bd35ee2eba17c7cad9057c">
  <xsd:schema xmlns:xsd="http://www.w3.org/2001/XMLSchema" xmlns:xs="http://www.w3.org/2001/XMLSchema" xmlns:p="http://schemas.microsoft.com/office/2006/metadata/properties" xmlns:ns2="952a6df7-b138-4f89-9bc4-e7a874ea3254" xmlns:ns3="2f97db09-5c4b-4100-bb6d-ec1543f49c01" targetNamespace="http://schemas.microsoft.com/office/2006/metadata/properties" ma:root="true" ma:fieldsID="97b2fc647a94d6eaf785a2fde5205d90" ns2:_="" ns3:_="">
    <xsd:import namespace="952a6df7-b138-4f89-9bc4-e7a874ea3254"/>
    <xsd:import namespace="2f97db09-5c4b-4100-bb6d-ec1543f49c01"/>
    <xsd:element name="properties">
      <xsd:complexType>
        <xsd:sequence>
          <xsd:element name="documentManagement">
            <xsd:complexType>
              <xsd:all>
                <xsd:element ref="ns2:FolderName" minOccurs="0"/>
                <xsd:element ref="ns3:Levels"/>
                <xsd:element ref="ns3:Category"/>
                <xsd:element ref="ns3:Material_x0020_Typ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2a6df7-b138-4f89-9bc4-e7a874ea3254" elementFormDefault="qualified">
    <xsd:import namespace="http://schemas.microsoft.com/office/2006/documentManagement/types"/>
    <xsd:import namespace="http://schemas.microsoft.com/office/infopath/2007/PartnerControls"/>
    <xsd:element name="FolderName" ma:index="8" nillable="true" ma:displayName="FolderName" ma:internalName="FolderNam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f97db09-5c4b-4100-bb6d-ec1543f49c01" elementFormDefault="qualified">
    <xsd:import namespace="http://schemas.microsoft.com/office/2006/documentManagement/types"/>
    <xsd:import namespace="http://schemas.microsoft.com/office/infopath/2007/PartnerControls"/>
    <xsd:element name="Levels" ma:index="9" ma:displayName="Levels" ma:default="L1" ma:format="Dropdown" ma:internalName="Levels">
      <xsd:simpleType>
        <xsd:restriction base="dms:Choice">
          <xsd:enumeration value="L1"/>
          <xsd:enumeration value="L2"/>
          <xsd:enumeration value="L3"/>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1"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FolderName xmlns="952a6df7-b138-4f89-9bc4-e7a874ea3254" xsi:nil="true"/>
    <Material_x0020_Type xmlns="2f97db09-5c4b-4100-bb6d-ec1543f49c01">Template</Material_x0020_Type>
    <Category xmlns="2f97db09-5c4b-4100-bb6d-ec1543f49c01">Module Artifact</Category>
    <Levels xmlns="2f97db09-5c4b-4100-bb6d-ec1543f49c01">L1</Leve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EC7B9B-F0B4-4320-ACE2-CA0947C1EA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2a6df7-b138-4f89-9bc4-e7a874ea3254"/>
    <ds:schemaRef ds:uri="2f97db09-5c4b-4100-bb6d-ec1543f49c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1830C8-F522-4AF4-83DD-915E4EE23EB4}">
  <ds:schemaRefs>
    <ds:schemaRef ds:uri="2f97db09-5c4b-4100-bb6d-ec1543f49c01"/>
    <ds:schemaRef ds:uri="http://schemas.openxmlformats.org/package/2006/metadata/core-properties"/>
    <ds:schemaRef ds:uri="http://purl.org/dc/elements/1.1/"/>
    <ds:schemaRef ds:uri="http://purl.org/dc/terms/"/>
    <ds:schemaRef ds:uri="http://purl.org/dc/dcmitype/"/>
    <ds:schemaRef ds:uri="http://schemas.microsoft.com/office/infopath/2007/PartnerControls"/>
    <ds:schemaRef ds:uri="http://schemas.microsoft.com/office/2006/metadata/properties"/>
    <ds:schemaRef ds:uri="http://schemas.microsoft.com/office/2006/documentManagement/types"/>
    <ds:schemaRef ds:uri="952a6df7-b138-4f89-9bc4-e7a874ea3254"/>
    <ds:schemaRef ds:uri="http://www.w3.org/XML/1998/namespace"/>
  </ds:schemaRefs>
</ds:datastoreItem>
</file>

<file path=customXml/itemProps3.xml><?xml version="1.0" encoding="utf-8"?>
<ds:datastoreItem xmlns:ds="http://schemas.openxmlformats.org/officeDocument/2006/customXml" ds:itemID="{1B673CDC-8BE6-4391-ABD9-A817C61AB8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4493</TotalTime>
  <Words>3939</Words>
  <Application>Microsoft Office PowerPoint</Application>
  <PresentationFormat>On-screen Show (4:3)</PresentationFormat>
  <Paragraphs>847</Paragraphs>
  <Slides>49</Slides>
  <Notes>49</Notes>
  <HiddenSlides>1</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49</vt:i4>
      </vt:variant>
    </vt:vector>
  </HeadingPairs>
  <TitlesOfParts>
    <vt:vector size="63" baseType="lpstr">
      <vt:lpstr>Calibri</vt:lpstr>
      <vt:lpstr>Verdana</vt:lpstr>
      <vt:lpstr>Candara</vt:lpstr>
      <vt:lpstr>Georgia</vt:lpstr>
      <vt:lpstr>Arial</vt:lpstr>
      <vt:lpstr>Symbol</vt:lpstr>
      <vt:lpstr>Wingdings</vt:lpstr>
      <vt:lpstr>Times New Roman</vt:lpstr>
      <vt:lpstr>Marlett</vt:lpstr>
      <vt:lpstr>Capgemini 2017_Cover slides</vt:lpstr>
      <vt:lpstr>Section slides</vt:lpstr>
      <vt:lpstr>Content Layouts</vt:lpstr>
      <vt:lpstr>Content and Image Layouts</vt:lpstr>
      <vt:lpstr>think-cell Slide</vt:lpstr>
      <vt:lpstr>UNIX</vt:lpstr>
      <vt:lpstr>Lesson Objectives</vt:lpstr>
      <vt:lpstr>8.1: Shell Variables  Introduction</vt:lpstr>
      <vt:lpstr>8.2: Environmental Variables  Standard shell variables</vt:lpstr>
      <vt:lpstr>8.2: Environmental Variables  Scripts executed automatically</vt:lpstr>
      <vt:lpstr>8.3: Shell script Commands  Example</vt:lpstr>
      <vt:lpstr>8.4: Arithmetic Operations Details</vt:lpstr>
      <vt:lpstr>8.5: Command Substitution  Details</vt:lpstr>
      <vt:lpstr>8.5: Command Substitution Example</vt:lpstr>
      <vt:lpstr>8.6: Command Line Arguments Details</vt:lpstr>
      <vt:lpstr>8.6: Command Line Arguments  Details</vt:lpstr>
      <vt:lpstr>8.7: Conditional Execution Details</vt:lpstr>
      <vt:lpstr>8.8: if Statement Format Details </vt:lpstr>
      <vt:lpstr>8.9: if Statement Format  if Statement</vt:lpstr>
      <vt:lpstr>8.9: test Statement Relational Operator for numbers</vt:lpstr>
      <vt:lpstr>8.9: test Statement  Relational Operator for strings and logical operators</vt:lpstr>
      <vt:lpstr>9.9: test Statement  File related operators</vt:lpstr>
      <vt:lpstr>8.9: test Statement Example</vt:lpstr>
      <vt:lpstr>8.9: test Statement  Example</vt:lpstr>
      <vt:lpstr>8.9: test Statement  Example</vt:lpstr>
      <vt:lpstr>8.10: Case Statement Case command</vt:lpstr>
      <vt:lpstr>8.10: Case Statement Example</vt:lpstr>
      <vt:lpstr>8.11:  While loop Statement Syntax and Example</vt:lpstr>
      <vt:lpstr>8.11: Examples Example : While</vt:lpstr>
      <vt:lpstr>8.12: Break &amp; Continue Statement  break and continue statement</vt:lpstr>
      <vt:lpstr>8.12: Break &amp; Continue Statement Example</vt:lpstr>
      <vt:lpstr>8.13: until loop Syntax</vt:lpstr>
      <vt:lpstr>8.14: For Statement for statement</vt:lpstr>
      <vt:lpstr>Example : for</vt:lpstr>
      <vt:lpstr>8.14 For Statement Details</vt:lpstr>
      <vt:lpstr>8.15: Examples Example : Until</vt:lpstr>
      <vt:lpstr>8.16: Shell functions Functions in Shell Script</vt:lpstr>
      <vt:lpstr>8.16 : Shell functions Using return statement</vt:lpstr>
      <vt:lpstr>8.16 : Shell functions Using return statement</vt:lpstr>
      <vt:lpstr>8.16 : Shell functions Calling PL/SQL block(procedure, function) from UNIX</vt:lpstr>
      <vt:lpstr>8.16 : Shell functions Calling PL/SQL block(procedure, function) from UNIX</vt:lpstr>
      <vt:lpstr>8.16 : Shell functions Calling PL/SQL block(procedure, function) from UNIX</vt:lpstr>
      <vt:lpstr>8.16 : Shell functions Calling PL/SQL block(procedure, function) from UNIX</vt:lpstr>
      <vt:lpstr>8.16 : Shell functions Calling PL/SQL block(procedure, function) from UNIX</vt:lpstr>
      <vt:lpstr>8.16 : Shell functions Calling PL/SQL block(procedure, function) from UNIX</vt:lpstr>
      <vt:lpstr>8.16 : Shell functions Calling PL/SQL block(procedure, function) from UNIX</vt:lpstr>
      <vt:lpstr>8.16 : Shell functions Calling PL/SQL block(procedure, function) from UNIX</vt:lpstr>
      <vt:lpstr>8.16 : Arrays Using arrays</vt:lpstr>
      <vt:lpstr>8.16 : Arrays Using arrays</vt:lpstr>
      <vt:lpstr>Demo</vt:lpstr>
      <vt:lpstr>Lab</vt:lpstr>
      <vt:lpstr>Summary</vt:lpstr>
      <vt:lpstr>Review Questions</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Sali, Amit</cp:lastModifiedBy>
  <cp:revision>225</cp:revision>
  <dcterms:created xsi:type="dcterms:W3CDTF">2012-05-18T02:59:15Z</dcterms:created>
  <dcterms:modified xsi:type="dcterms:W3CDTF">2018-09-27T05:22:40Z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0x0101008CD69B9113CBD8408B134997AA6F1943</vt:lpwstr>
  </property>
  <property fmtid="{D5CDD505-2E9C-101B-9397-08002B2CF9AE}" pid="4" name="_SourceUrl">
    <vt:lpwstr/>
  </property>
</Properties>
</file>